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4" r:id="rId4"/>
    <p:sldId id="259" r:id="rId5"/>
    <p:sldId id="260" r:id="rId6"/>
    <p:sldId id="261" r:id="rId7"/>
    <p:sldId id="262" r:id="rId8"/>
    <p:sldId id="258"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4660"/>
  </p:normalViewPr>
  <p:slideViewPr>
    <p:cSldViewPr snapToGrid="0">
      <p:cViewPr varScale="1">
        <p:scale>
          <a:sx n="102" d="100"/>
          <a:sy n="102" d="100"/>
        </p:scale>
        <p:origin x="3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49B82-E57E-4008-A8CC-7D8C49E95634}" type="datetimeFigureOut">
              <a:rPr lang="nl-NL" smtClean="0"/>
              <a:t>9-4-2025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5F959-197C-4C1D-AA18-F58B8ECACD19}" type="slidenum">
              <a:rPr lang="nl-NL" smtClean="0"/>
              <a:t>‹nr.›</a:t>
            </a:fld>
            <a:endParaRPr lang="nl-NL"/>
          </a:p>
        </p:txBody>
      </p:sp>
    </p:spTree>
    <p:extLst>
      <p:ext uri="{BB962C8B-B14F-4D97-AF65-F5344CB8AC3E}">
        <p14:creationId xmlns:p14="http://schemas.microsoft.com/office/powerpoint/2010/main" val="611880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B1BFE7D8-6F20-BD9B-4121-665632938D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799" b="25586"/>
          <a:stretch/>
        </p:blipFill>
        <p:spPr>
          <a:xfrm>
            <a:off x="0" y="0"/>
            <a:ext cx="7584546" cy="6858000"/>
          </a:xfrm>
          <a:prstGeom prst="rect">
            <a:avLst/>
          </a:prstGeom>
        </p:spPr>
      </p:pic>
      <p:sp>
        <p:nvSpPr>
          <p:cNvPr id="2" name="Titel 1">
            <a:extLst>
              <a:ext uri="{FF2B5EF4-FFF2-40B4-BE49-F238E27FC236}">
                <a16:creationId xmlns:a16="http://schemas.microsoft.com/office/drawing/2014/main" id="{6B31C77E-C5AE-4F52-E12E-1697736BD2C4}"/>
              </a:ext>
            </a:extLst>
          </p:cNvPr>
          <p:cNvSpPr>
            <a:spLocks noGrp="1"/>
          </p:cNvSpPr>
          <p:nvPr>
            <p:ph type="ctrTitle"/>
          </p:nvPr>
        </p:nvSpPr>
        <p:spPr>
          <a:xfrm>
            <a:off x="822088" y="1720034"/>
            <a:ext cx="5594826" cy="1784490"/>
          </a:xfrm>
        </p:spPr>
        <p:txBody>
          <a:bodyPr anchor="b">
            <a:noAutofit/>
          </a:bodyPr>
          <a:lstStyle>
            <a:lvl1pPr algn="l">
              <a:lnSpc>
                <a:spcPct val="120000"/>
              </a:lnSpc>
              <a:defRPr sz="4000" b="1"/>
            </a:lvl1pPr>
          </a:lstStyle>
          <a:p>
            <a:r>
              <a:rPr lang="nl-NL"/>
              <a:t>Klik om stijl te bewerken</a:t>
            </a:r>
            <a:endParaRPr lang="nl-NL" dirty="0"/>
          </a:p>
        </p:txBody>
      </p:sp>
      <p:sp>
        <p:nvSpPr>
          <p:cNvPr id="3" name="Ondertitel 2">
            <a:extLst>
              <a:ext uri="{FF2B5EF4-FFF2-40B4-BE49-F238E27FC236}">
                <a16:creationId xmlns:a16="http://schemas.microsoft.com/office/drawing/2014/main" id="{933336C0-3763-B593-F9E8-E9723D9F53FA}"/>
              </a:ext>
            </a:extLst>
          </p:cNvPr>
          <p:cNvSpPr>
            <a:spLocks noGrp="1"/>
          </p:cNvSpPr>
          <p:nvPr>
            <p:ph type="subTitle" idx="1"/>
          </p:nvPr>
        </p:nvSpPr>
        <p:spPr>
          <a:xfrm>
            <a:off x="838200" y="3762334"/>
            <a:ext cx="5566630" cy="1382678"/>
          </a:xfrm>
        </p:spPr>
        <p:txBody>
          <a:bodyPr>
            <a:noAutofit/>
          </a:bodyPr>
          <a:lstStyle>
            <a:lvl1pPr marL="0" indent="0" algn="l">
              <a:lnSpc>
                <a:spcPct val="155000"/>
              </a:lnSpc>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ext Placeholder 8">
            <a:extLst>
              <a:ext uri="{FF2B5EF4-FFF2-40B4-BE49-F238E27FC236}">
                <a16:creationId xmlns:a16="http://schemas.microsoft.com/office/drawing/2014/main" id="{51A591A4-2819-CB1A-F277-C846B0E127A2}"/>
              </a:ext>
            </a:extLst>
          </p:cNvPr>
          <p:cNvSpPr>
            <a:spLocks noGrp="1"/>
          </p:cNvSpPr>
          <p:nvPr>
            <p:ph type="body" sz="quarter" idx="14" hasCustomPrompt="1"/>
          </p:nvPr>
        </p:nvSpPr>
        <p:spPr>
          <a:xfrm>
            <a:off x="1181122" y="5619500"/>
            <a:ext cx="3153153" cy="307004"/>
          </a:xfrm>
        </p:spPr>
        <p:txBody>
          <a:bodyPr wrap="none" lIns="0" tIns="0" rIns="0" bIns="0">
            <a:no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Auteur</a:t>
            </a:r>
          </a:p>
        </p:txBody>
      </p:sp>
      <p:sp>
        <p:nvSpPr>
          <p:cNvPr id="10" name="Text Placeholder 8">
            <a:extLst>
              <a:ext uri="{FF2B5EF4-FFF2-40B4-BE49-F238E27FC236}">
                <a16:creationId xmlns:a16="http://schemas.microsoft.com/office/drawing/2014/main" id="{DA976DF9-089B-C67B-C8E4-968C8229AA9A}"/>
              </a:ext>
            </a:extLst>
          </p:cNvPr>
          <p:cNvSpPr>
            <a:spLocks noGrp="1"/>
          </p:cNvSpPr>
          <p:nvPr>
            <p:ph type="body" sz="quarter" idx="15" hasCustomPrompt="1"/>
          </p:nvPr>
        </p:nvSpPr>
        <p:spPr>
          <a:xfrm>
            <a:off x="1181122" y="5936084"/>
            <a:ext cx="3153153" cy="307004"/>
          </a:xfrm>
        </p:spPr>
        <p:txBody>
          <a:bodyPr wrap="none" lIns="0" tIns="0" rIns="0" bIns="0">
            <a:no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Datum</a:t>
            </a:r>
          </a:p>
        </p:txBody>
      </p:sp>
      <p:pic>
        <p:nvPicPr>
          <p:cNvPr id="12" name="Picture 11">
            <a:extLst>
              <a:ext uri="{FF2B5EF4-FFF2-40B4-BE49-F238E27FC236}">
                <a16:creationId xmlns:a16="http://schemas.microsoft.com/office/drawing/2014/main" id="{D558A2B8-6D9F-77BA-7521-2B8FA572CB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66" y="5725464"/>
            <a:ext cx="206357" cy="207536"/>
          </a:xfrm>
          <a:prstGeom prst="rect">
            <a:avLst/>
          </a:prstGeom>
        </p:spPr>
      </p:pic>
      <p:pic>
        <p:nvPicPr>
          <p:cNvPr id="14" name="Picture 13">
            <a:extLst>
              <a:ext uri="{FF2B5EF4-FFF2-40B4-BE49-F238E27FC236}">
                <a16:creationId xmlns:a16="http://schemas.microsoft.com/office/drawing/2014/main" id="{2B69E927-A38B-9D24-42CD-E4EBC70A4B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4966" y="6026119"/>
            <a:ext cx="206357" cy="216969"/>
          </a:xfrm>
          <a:prstGeom prst="rect">
            <a:avLst/>
          </a:prstGeom>
        </p:spPr>
      </p:pic>
      <p:pic>
        <p:nvPicPr>
          <p:cNvPr id="35" name="Picture 34">
            <a:extLst>
              <a:ext uri="{FF2B5EF4-FFF2-40B4-BE49-F238E27FC236}">
                <a16:creationId xmlns:a16="http://schemas.microsoft.com/office/drawing/2014/main" id="{127DA6FF-18BA-36A4-0487-946AB83414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8263" y="-783"/>
            <a:ext cx="2401367" cy="1828800"/>
          </a:xfrm>
          <a:prstGeom prst="rect">
            <a:avLst/>
          </a:prstGeom>
        </p:spPr>
      </p:pic>
      <p:sp>
        <p:nvSpPr>
          <p:cNvPr id="46" name="Rectangle 45">
            <a:extLst>
              <a:ext uri="{FF2B5EF4-FFF2-40B4-BE49-F238E27FC236}">
                <a16:creationId xmlns:a16="http://schemas.microsoft.com/office/drawing/2014/main" id="{BBBBDF97-001E-AAFB-A14F-B1E959E54C78}"/>
              </a:ext>
            </a:extLst>
          </p:cNvPr>
          <p:cNvSpPr/>
          <p:nvPr userDrawn="1"/>
        </p:nvSpPr>
        <p:spPr>
          <a:xfrm>
            <a:off x="907509" y="3672058"/>
            <a:ext cx="972000" cy="32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extLst>
              <a:ext uri="{FF2B5EF4-FFF2-40B4-BE49-F238E27FC236}">
                <a16:creationId xmlns:a16="http://schemas.microsoft.com/office/drawing/2014/main" id="{D149A294-DEB3-740B-EBD3-9D374F6C934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81024" y="493461"/>
            <a:ext cx="3348000" cy="4419358"/>
          </a:xfrm>
          <a:prstGeom prst="rect">
            <a:avLst/>
          </a:prstGeom>
        </p:spPr>
      </p:pic>
      <p:pic>
        <p:nvPicPr>
          <p:cNvPr id="17" name="Afbeelding 16">
            <a:extLst>
              <a:ext uri="{FF2B5EF4-FFF2-40B4-BE49-F238E27FC236}">
                <a16:creationId xmlns:a16="http://schemas.microsoft.com/office/drawing/2014/main" id="{209F4660-2160-2E6B-4281-A30EA8807C3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6989" r="16402"/>
          <a:stretch/>
        </p:blipFill>
        <p:spPr>
          <a:xfrm>
            <a:off x="7046767" y="-1"/>
            <a:ext cx="5145234" cy="6550575"/>
          </a:xfrm>
          <a:prstGeom prst="rect">
            <a:avLst/>
          </a:prstGeom>
        </p:spPr>
      </p:pic>
      <p:sp>
        <p:nvSpPr>
          <p:cNvPr id="7" name="Tijdelijke aanduiding voor afbeelding 6">
            <a:extLst>
              <a:ext uri="{FF2B5EF4-FFF2-40B4-BE49-F238E27FC236}">
                <a16:creationId xmlns:a16="http://schemas.microsoft.com/office/drawing/2014/main" id="{5073E419-3D44-061D-D399-3A5B6A98B42A}"/>
              </a:ext>
            </a:extLst>
          </p:cNvPr>
          <p:cNvSpPr>
            <a:spLocks noGrp="1" noChangeAspect="1"/>
          </p:cNvSpPr>
          <p:nvPr>
            <p:ph type="pic" sz="quarter" idx="10"/>
          </p:nvPr>
        </p:nvSpPr>
        <p:spPr>
          <a:xfrm>
            <a:off x="8012108" y="544009"/>
            <a:ext cx="3278461" cy="4337270"/>
          </a:xfrm>
          <a:custGeom>
            <a:avLst/>
            <a:gdLst>
              <a:gd name="connsiteX0" fmla="*/ 3069851 w 3278461"/>
              <a:gd name="connsiteY0" fmla="*/ 0 h 4337270"/>
              <a:gd name="connsiteX1" fmla="*/ 3094609 w 3278461"/>
              <a:gd name="connsiteY1" fmla="*/ 148460 h 4337270"/>
              <a:gd name="connsiteX2" fmla="*/ 3241887 w 3278461"/>
              <a:gd name="connsiteY2" fmla="*/ 1488210 h 4337270"/>
              <a:gd name="connsiteX3" fmla="*/ 3263807 w 3278461"/>
              <a:gd name="connsiteY3" fmla="*/ 1858069 h 4337270"/>
              <a:gd name="connsiteX4" fmla="*/ 3275446 w 3278461"/>
              <a:gd name="connsiteY4" fmla="*/ 2165587 h 4337270"/>
              <a:gd name="connsiteX5" fmla="*/ 3278461 w 3278461"/>
              <a:gd name="connsiteY5" fmla="*/ 2223561 h 4337270"/>
              <a:gd name="connsiteX6" fmla="*/ 2947092 w 3278461"/>
              <a:gd name="connsiteY6" fmla="*/ 3276693 h 4337270"/>
              <a:gd name="connsiteX7" fmla="*/ 2905739 w 3278461"/>
              <a:gd name="connsiteY7" fmla="*/ 3330377 h 4337270"/>
              <a:gd name="connsiteX8" fmla="*/ 2907559 w 3278461"/>
              <a:gd name="connsiteY8" fmla="*/ 3332701 h 4337270"/>
              <a:gd name="connsiteX9" fmla="*/ 2882640 w 3278461"/>
              <a:gd name="connsiteY9" fmla="*/ 3367415 h 4337270"/>
              <a:gd name="connsiteX10" fmla="*/ 1705334 w 3278461"/>
              <a:gd name="connsiteY10" fmla="*/ 4307254 h 4337270"/>
              <a:gd name="connsiteX11" fmla="*/ 1639570 w 3278461"/>
              <a:gd name="connsiteY11" fmla="*/ 4336964 h 4337270"/>
              <a:gd name="connsiteX12" fmla="*/ 1639569 w 3278461"/>
              <a:gd name="connsiteY12" fmla="*/ 4337269 h 4337270"/>
              <a:gd name="connsiteX13" fmla="*/ 1639231 w 3278461"/>
              <a:gd name="connsiteY13" fmla="*/ 4337117 h 4337270"/>
              <a:gd name="connsiteX14" fmla="*/ 1638892 w 3278461"/>
              <a:gd name="connsiteY14" fmla="*/ 4337270 h 4337270"/>
              <a:gd name="connsiteX15" fmla="*/ 1638892 w 3278461"/>
              <a:gd name="connsiteY15" fmla="*/ 4336964 h 4337270"/>
              <a:gd name="connsiteX16" fmla="*/ 1573127 w 3278461"/>
              <a:gd name="connsiteY16" fmla="*/ 4307252 h 4337270"/>
              <a:gd name="connsiteX17" fmla="*/ 395822 w 3278461"/>
              <a:gd name="connsiteY17" fmla="*/ 3367414 h 4337270"/>
              <a:gd name="connsiteX18" fmla="*/ 370902 w 3278461"/>
              <a:gd name="connsiteY18" fmla="*/ 3332700 h 4337270"/>
              <a:gd name="connsiteX19" fmla="*/ 372723 w 3278461"/>
              <a:gd name="connsiteY19" fmla="*/ 3330377 h 4337270"/>
              <a:gd name="connsiteX20" fmla="*/ 331370 w 3278461"/>
              <a:gd name="connsiteY20" fmla="*/ 3276691 h 4337270"/>
              <a:gd name="connsiteX21" fmla="*/ 0 w 3278461"/>
              <a:gd name="connsiteY21" fmla="*/ 2223560 h 4337270"/>
              <a:gd name="connsiteX22" fmla="*/ 3016 w 3278461"/>
              <a:gd name="connsiteY22" fmla="*/ 2165587 h 4337270"/>
              <a:gd name="connsiteX23" fmla="*/ 14654 w 3278461"/>
              <a:gd name="connsiteY23" fmla="*/ 1858068 h 4337270"/>
              <a:gd name="connsiteX24" fmla="*/ 36574 w 3278461"/>
              <a:gd name="connsiteY24" fmla="*/ 1488210 h 4337270"/>
              <a:gd name="connsiteX25" fmla="*/ 183853 w 3278461"/>
              <a:gd name="connsiteY25" fmla="*/ 148458 h 4337270"/>
              <a:gd name="connsiteX26" fmla="*/ 208610 w 3278461"/>
              <a:gd name="connsiteY26" fmla="*/ 0 h 433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78461" h="4337270">
                <a:moveTo>
                  <a:pt x="3069851" y="0"/>
                </a:moveTo>
                <a:lnTo>
                  <a:pt x="3094609" y="148460"/>
                </a:lnTo>
                <a:cubicBezTo>
                  <a:pt x="3159140" y="572369"/>
                  <a:pt x="3209278" y="1021879"/>
                  <a:pt x="3241887" y="1488210"/>
                </a:cubicBezTo>
                <a:cubicBezTo>
                  <a:pt x="3250583" y="1612565"/>
                  <a:pt x="3257877" y="1735908"/>
                  <a:pt x="3263807" y="1858069"/>
                </a:cubicBezTo>
                <a:lnTo>
                  <a:pt x="3275446" y="2165587"/>
                </a:lnTo>
                <a:lnTo>
                  <a:pt x="3278461" y="2223561"/>
                </a:lnTo>
                <a:cubicBezTo>
                  <a:pt x="3278462" y="2613664"/>
                  <a:pt x="3156300" y="2976071"/>
                  <a:pt x="2947092" y="3276693"/>
                </a:cubicBezTo>
                <a:lnTo>
                  <a:pt x="2905739" y="3330377"/>
                </a:lnTo>
                <a:lnTo>
                  <a:pt x="2907559" y="3332701"/>
                </a:lnTo>
                <a:lnTo>
                  <a:pt x="2882640" y="3367415"/>
                </a:lnTo>
                <a:cubicBezTo>
                  <a:pt x="2595613" y="3734640"/>
                  <a:pt x="2193953" y="4065077"/>
                  <a:pt x="1705334" y="4307254"/>
                </a:cubicBezTo>
                <a:lnTo>
                  <a:pt x="1639570" y="4336964"/>
                </a:lnTo>
                <a:lnTo>
                  <a:pt x="1639569" y="4337269"/>
                </a:lnTo>
                <a:lnTo>
                  <a:pt x="1639231" y="4337117"/>
                </a:lnTo>
                <a:lnTo>
                  <a:pt x="1638892" y="4337270"/>
                </a:lnTo>
                <a:lnTo>
                  <a:pt x="1638892" y="4336964"/>
                </a:lnTo>
                <a:lnTo>
                  <a:pt x="1573127" y="4307252"/>
                </a:lnTo>
                <a:cubicBezTo>
                  <a:pt x="1084508" y="4065076"/>
                  <a:pt x="682849" y="3734639"/>
                  <a:pt x="395822" y="3367414"/>
                </a:cubicBezTo>
                <a:lnTo>
                  <a:pt x="370902" y="3332700"/>
                </a:lnTo>
                <a:lnTo>
                  <a:pt x="372723" y="3330377"/>
                </a:lnTo>
                <a:lnTo>
                  <a:pt x="331370" y="3276691"/>
                </a:lnTo>
                <a:cubicBezTo>
                  <a:pt x="122161" y="2976070"/>
                  <a:pt x="0" y="2613663"/>
                  <a:pt x="0" y="2223560"/>
                </a:cubicBezTo>
                <a:lnTo>
                  <a:pt x="3016" y="2165587"/>
                </a:lnTo>
                <a:lnTo>
                  <a:pt x="14654" y="1858068"/>
                </a:lnTo>
                <a:cubicBezTo>
                  <a:pt x="20584" y="1735907"/>
                  <a:pt x="27879" y="1612564"/>
                  <a:pt x="36574" y="1488210"/>
                </a:cubicBezTo>
                <a:cubicBezTo>
                  <a:pt x="69184" y="1021879"/>
                  <a:pt x="119322" y="572369"/>
                  <a:pt x="183853" y="148458"/>
                </a:cubicBezTo>
                <a:lnTo>
                  <a:pt x="208610" y="0"/>
                </a:lnTo>
                <a:close/>
              </a:path>
            </a:pathLst>
          </a:custGeom>
          <a:solidFill>
            <a:schemeClr val="accent3">
              <a:lumMod val="20000"/>
              <a:lumOff val="80000"/>
            </a:schemeClr>
          </a:solidFill>
        </p:spPr>
        <p:txBody>
          <a:bodyPr wrap="square" anchor="t">
            <a:noAutofit/>
          </a:bodyPr>
          <a:lstStyle>
            <a:lvl1pPr algn="ctr">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48662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2E2BF-9763-7F2F-DE9D-8DBA8F0ECDA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1C891B3-F055-1F39-FD4D-10E11EA80352}"/>
              </a:ext>
            </a:extLst>
          </p:cNvPr>
          <p:cNvSpPr>
            <a:spLocks noGrp="1"/>
          </p:cNvSpPr>
          <p:nvPr>
            <p:ph type="dt" sz="half" idx="10"/>
          </p:nvPr>
        </p:nvSpPr>
        <p:spPr>
          <a:xfrm>
            <a:off x="838200" y="6356350"/>
            <a:ext cx="2743200" cy="365125"/>
          </a:xfrm>
          <a:prstGeom prst="rect">
            <a:avLst/>
          </a:prstGeom>
        </p:spPr>
        <p:txBody>
          <a:bodyPr/>
          <a:lstStyle/>
          <a:p>
            <a:fld id="{A7B27176-2A6D-45CD-B5A7-472449F7BBE4}" type="datetimeFigureOut">
              <a:rPr lang="nl-NL" smtClean="0"/>
              <a:t>9-4-2025</a:t>
            </a:fld>
            <a:endParaRPr lang="nl-NL"/>
          </a:p>
        </p:txBody>
      </p:sp>
      <p:sp>
        <p:nvSpPr>
          <p:cNvPr id="4" name="Tijdelijke aanduiding voor voettekst 3">
            <a:extLst>
              <a:ext uri="{FF2B5EF4-FFF2-40B4-BE49-F238E27FC236}">
                <a16:creationId xmlns:a16="http://schemas.microsoft.com/office/drawing/2014/main" id="{5FADE0EB-A451-4447-6548-E58C1EDB90F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B7968498-333E-C1D1-E8C3-4B2618A17A1E}"/>
              </a:ext>
            </a:extLst>
          </p:cNvPr>
          <p:cNvSpPr>
            <a:spLocks noGrp="1"/>
          </p:cNvSpPr>
          <p:nvPr>
            <p:ph type="sldNum" sz="quarter" idx="12"/>
          </p:nvPr>
        </p:nvSpPr>
        <p:spPr>
          <a:xfrm>
            <a:off x="8610600" y="6356350"/>
            <a:ext cx="2743200" cy="365125"/>
          </a:xfrm>
          <a:prstGeom prst="rect">
            <a:avLst/>
          </a:prstGeom>
        </p:spPr>
        <p:txBody>
          <a:bodyPr/>
          <a:lstStyle/>
          <a:p>
            <a:fld id="{F668C2C3-19F4-42ED-8AD1-F82AAE4CE6BB}" type="slidenum">
              <a:rPr lang="nl-NL" smtClean="0"/>
              <a:t>‹nr.›</a:t>
            </a:fld>
            <a:endParaRPr lang="nl-NL"/>
          </a:p>
        </p:txBody>
      </p:sp>
    </p:spTree>
    <p:extLst>
      <p:ext uri="{BB962C8B-B14F-4D97-AF65-F5344CB8AC3E}">
        <p14:creationId xmlns:p14="http://schemas.microsoft.com/office/powerpoint/2010/main" val="240821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F345DFB-1AD7-ABF5-FF49-2461F64707EC}"/>
              </a:ext>
            </a:extLst>
          </p:cNvPr>
          <p:cNvSpPr>
            <a:spLocks noGrp="1"/>
          </p:cNvSpPr>
          <p:nvPr>
            <p:ph type="dt" sz="half" idx="10"/>
          </p:nvPr>
        </p:nvSpPr>
        <p:spPr>
          <a:xfrm>
            <a:off x="838200" y="6356350"/>
            <a:ext cx="2743200" cy="365125"/>
          </a:xfrm>
          <a:prstGeom prst="rect">
            <a:avLst/>
          </a:prstGeom>
        </p:spPr>
        <p:txBody>
          <a:bodyPr/>
          <a:lstStyle/>
          <a:p>
            <a:fld id="{A7B27176-2A6D-45CD-B5A7-472449F7BBE4}" type="datetimeFigureOut">
              <a:rPr lang="nl-NL" smtClean="0"/>
              <a:t>9-4-2025</a:t>
            </a:fld>
            <a:endParaRPr lang="nl-NL"/>
          </a:p>
        </p:txBody>
      </p:sp>
      <p:sp>
        <p:nvSpPr>
          <p:cNvPr id="3" name="Tijdelijke aanduiding voor voettekst 2">
            <a:extLst>
              <a:ext uri="{FF2B5EF4-FFF2-40B4-BE49-F238E27FC236}">
                <a16:creationId xmlns:a16="http://schemas.microsoft.com/office/drawing/2014/main" id="{7E04AE7C-D5FB-BA2B-FAE1-96DD6B8C86E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214716FC-5A0F-DBDB-D691-B48A92485B06}"/>
              </a:ext>
            </a:extLst>
          </p:cNvPr>
          <p:cNvSpPr>
            <a:spLocks noGrp="1"/>
          </p:cNvSpPr>
          <p:nvPr>
            <p:ph type="sldNum" sz="quarter" idx="12"/>
          </p:nvPr>
        </p:nvSpPr>
        <p:spPr>
          <a:xfrm>
            <a:off x="8610600" y="6356350"/>
            <a:ext cx="2743200" cy="365125"/>
          </a:xfrm>
          <a:prstGeom prst="rect">
            <a:avLst/>
          </a:prstGeom>
        </p:spPr>
        <p:txBody>
          <a:bodyPr/>
          <a:lstStyle/>
          <a:p>
            <a:fld id="{F668C2C3-19F4-42ED-8AD1-F82AAE4CE6BB}" type="slidenum">
              <a:rPr lang="nl-NL" smtClean="0"/>
              <a:t>‹nr.›</a:t>
            </a:fld>
            <a:endParaRPr lang="nl-NL"/>
          </a:p>
        </p:txBody>
      </p:sp>
    </p:spTree>
    <p:extLst>
      <p:ext uri="{BB962C8B-B14F-4D97-AF65-F5344CB8AC3E}">
        <p14:creationId xmlns:p14="http://schemas.microsoft.com/office/powerpoint/2010/main" val="64033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houdsopgave">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7AAE12-21A3-DBEA-E7FD-F7E5EBD67A7A}"/>
              </a:ext>
            </a:extLst>
          </p:cNvPr>
          <p:cNvSpPr>
            <a:spLocks noGrp="1"/>
          </p:cNvSpPr>
          <p:nvPr>
            <p:ph type="title" hasCustomPrompt="1"/>
          </p:nvPr>
        </p:nvSpPr>
        <p:spPr>
          <a:xfrm>
            <a:off x="826373" y="2495430"/>
            <a:ext cx="5934289" cy="1584186"/>
          </a:xfrm>
        </p:spPr>
        <p:txBody>
          <a:bodyPr anchor="ctr">
            <a:normAutofit/>
          </a:bodyPr>
          <a:lstStyle>
            <a:lvl1pPr>
              <a:lnSpc>
                <a:spcPct val="100000"/>
              </a:lnSpc>
              <a:defRPr sz="4800"/>
            </a:lvl1pPr>
          </a:lstStyle>
          <a:p>
            <a:r>
              <a:rPr lang="nl-NL" dirty="0"/>
              <a:t>Klik om stijl te bewerken</a:t>
            </a:r>
          </a:p>
        </p:txBody>
      </p:sp>
      <p:sp>
        <p:nvSpPr>
          <p:cNvPr id="9" name="Rectangle 8">
            <a:extLst>
              <a:ext uri="{FF2B5EF4-FFF2-40B4-BE49-F238E27FC236}">
                <a16:creationId xmlns:a16="http://schemas.microsoft.com/office/drawing/2014/main" id="{18FDDE50-7375-0077-1ADF-9D89045D5F76}"/>
              </a:ext>
            </a:extLst>
          </p:cNvPr>
          <p:cNvSpPr/>
          <p:nvPr userDrawn="1"/>
        </p:nvSpPr>
        <p:spPr>
          <a:xfrm>
            <a:off x="7043054" y="842325"/>
            <a:ext cx="43200" cy="516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jdelijke aanduiding voor tekst 9">
            <a:extLst>
              <a:ext uri="{FF2B5EF4-FFF2-40B4-BE49-F238E27FC236}">
                <a16:creationId xmlns:a16="http://schemas.microsoft.com/office/drawing/2014/main" id="{CA16746F-FE75-D69D-C9CF-A86A77012780}"/>
              </a:ext>
            </a:extLst>
          </p:cNvPr>
          <p:cNvSpPr>
            <a:spLocks noGrp="1"/>
          </p:cNvSpPr>
          <p:nvPr>
            <p:ph type="body" sz="quarter" idx="14"/>
          </p:nvPr>
        </p:nvSpPr>
        <p:spPr>
          <a:xfrm>
            <a:off x="7254776" y="574675"/>
            <a:ext cx="4099024" cy="5532438"/>
          </a:xfrm>
        </p:spPr>
        <p:txBody>
          <a:bodyPr>
            <a:normAutofit/>
          </a:bodyPr>
          <a:lstStyle>
            <a:lvl1pPr>
              <a:lnSpc>
                <a:spcPct val="160000"/>
              </a:lnSpc>
              <a:spcBef>
                <a:spcPts val="0"/>
              </a:spcBef>
              <a:spcAft>
                <a:spcPts val="0"/>
              </a:spcAft>
              <a:buFontTx/>
              <a:buNone/>
              <a:defRPr sz="2800"/>
            </a:lvl1pPr>
            <a:lvl2pPr>
              <a:lnSpc>
                <a:spcPct val="160000"/>
              </a:lnSpc>
              <a:spcBef>
                <a:spcPts val="0"/>
              </a:spcBef>
              <a:spcAft>
                <a:spcPts val="0"/>
              </a:spcAft>
              <a:buFontTx/>
              <a:buNone/>
              <a:defRPr sz="2800" b="1"/>
            </a:lvl2pPr>
            <a:lvl3pPr marL="0" indent="0">
              <a:lnSpc>
                <a:spcPct val="160000"/>
              </a:lnSpc>
              <a:spcBef>
                <a:spcPts val="0"/>
              </a:spcBef>
              <a:spcAft>
                <a:spcPts val="0"/>
              </a:spcAft>
              <a:buFontTx/>
              <a:buNone/>
              <a:defRPr sz="2800" b="1"/>
            </a:lvl3pPr>
            <a:lvl4pPr marL="0" indent="0">
              <a:lnSpc>
                <a:spcPct val="160000"/>
              </a:lnSpc>
              <a:spcBef>
                <a:spcPts val="0"/>
              </a:spcBef>
              <a:spcAft>
                <a:spcPts val="0"/>
              </a:spcAft>
              <a:buFontTx/>
              <a:buNone/>
              <a:defRPr sz="2800" b="1"/>
            </a:lvl4pPr>
            <a:lvl5pPr marL="0" indent="0">
              <a:lnSpc>
                <a:spcPct val="160000"/>
              </a:lnSpc>
              <a:spcBef>
                <a:spcPts val="0"/>
              </a:spcBef>
              <a:spcAft>
                <a:spcPts val="0"/>
              </a:spcAft>
              <a:buFontTx/>
              <a:buNone/>
              <a:defRPr sz="2800" b="1"/>
            </a:lvl5pPr>
          </a:lstStyle>
          <a:p>
            <a:pPr lvl="0"/>
            <a:r>
              <a:rPr lang="nl-NL"/>
              <a:t>Klikken om de tekststijl van het model te bewerken</a:t>
            </a:r>
          </a:p>
        </p:txBody>
      </p:sp>
      <p:sp>
        <p:nvSpPr>
          <p:cNvPr id="49" name="Rechthoekige driehoek 48">
            <a:extLst>
              <a:ext uri="{FF2B5EF4-FFF2-40B4-BE49-F238E27FC236}">
                <a16:creationId xmlns:a16="http://schemas.microsoft.com/office/drawing/2014/main" id="{1C2750BB-8408-0C6B-CDAC-1E9118FC437B}"/>
              </a:ext>
            </a:extLst>
          </p:cNvPr>
          <p:cNvSpPr/>
          <p:nvPr userDrawn="1"/>
        </p:nvSpPr>
        <p:spPr>
          <a:xfrm flipH="1">
            <a:off x="10962972" y="4531264"/>
            <a:ext cx="1229028" cy="2326736"/>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4843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7AAE12-21A3-DBEA-E7FD-F7E5EBD67A7A}"/>
              </a:ext>
            </a:extLst>
          </p:cNvPr>
          <p:cNvSpPr>
            <a:spLocks noGrp="1"/>
          </p:cNvSpPr>
          <p:nvPr>
            <p:ph type="title"/>
          </p:nvPr>
        </p:nvSpPr>
        <p:spPr/>
        <p:txBody>
          <a:body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C07EBE3F-999E-7704-894B-C4F80C21E208}"/>
              </a:ext>
            </a:extLst>
          </p:cNvPr>
          <p:cNvSpPr>
            <a:spLocks noGrp="1"/>
          </p:cNvSpPr>
          <p:nvPr>
            <p:ph idx="1"/>
          </p:nvPr>
        </p:nvSpPr>
        <p:spPr/>
        <p:txBody>
          <a:bodyPr/>
          <a:lstStyle>
            <a:lvl2pPr>
              <a:spcBef>
                <a:spcPts val="3000"/>
              </a:spcBef>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25972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ussen slid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910F7-CE99-792A-3198-668A74B0E385}"/>
              </a:ext>
            </a:extLst>
          </p:cNvPr>
          <p:cNvSpPr>
            <a:spLocks noGrp="1"/>
          </p:cNvSpPr>
          <p:nvPr>
            <p:ph type="title" hasCustomPrompt="1"/>
          </p:nvPr>
        </p:nvSpPr>
        <p:spPr>
          <a:xfrm>
            <a:off x="5200648" y="1709742"/>
            <a:ext cx="6163129" cy="1563125"/>
          </a:xfrm>
        </p:spPr>
        <p:txBody>
          <a:bodyPr anchor="b">
            <a:noAutofit/>
          </a:bodyPr>
          <a:lstStyle>
            <a:lvl1pPr>
              <a:lnSpc>
                <a:spcPct val="95000"/>
              </a:lnSpc>
              <a:defRPr sz="4300"/>
            </a:lvl1pPr>
          </a:lstStyle>
          <a:p>
            <a:r>
              <a:rPr lang="nl-NL" dirty="0"/>
              <a:t>Klik om stijl te bewerken</a:t>
            </a:r>
          </a:p>
        </p:txBody>
      </p:sp>
      <p:sp>
        <p:nvSpPr>
          <p:cNvPr id="3" name="Tijdelijke aanduiding voor tekst 2">
            <a:extLst>
              <a:ext uri="{FF2B5EF4-FFF2-40B4-BE49-F238E27FC236}">
                <a16:creationId xmlns:a16="http://schemas.microsoft.com/office/drawing/2014/main" id="{010AC51C-1EE3-0DB1-BEC9-E18BEBE6500A}"/>
              </a:ext>
            </a:extLst>
          </p:cNvPr>
          <p:cNvSpPr>
            <a:spLocks noGrp="1"/>
          </p:cNvSpPr>
          <p:nvPr>
            <p:ph type="body" idx="1"/>
          </p:nvPr>
        </p:nvSpPr>
        <p:spPr>
          <a:xfrm>
            <a:off x="5200648" y="3503430"/>
            <a:ext cx="6146802" cy="1443217"/>
          </a:xfrm>
        </p:spPr>
        <p:txBody>
          <a:bodyPr/>
          <a:lstStyle>
            <a:lvl1pPr marL="0" indent="0">
              <a:lnSpc>
                <a:spcPct val="12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11" name="Rectangle 10">
            <a:extLst>
              <a:ext uri="{FF2B5EF4-FFF2-40B4-BE49-F238E27FC236}">
                <a16:creationId xmlns:a16="http://schemas.microsoft.com/office/drawing/2014/main" id="{B9AD6812-CF65-A209-F222-79A475C3685E}"/>
              </a:ext>
            </a:extLst>
          </p:cNvPr>
          <p:cNvSpPr/>
          <p:nvPr userDrawn="1"/>
        </p:nvSpPr>
        <p:spPr>
          <a:xfrm>
            <a:off x="5291851" y="3415714"/>
            <a:ext cx="972000" cy="32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11">
            <a:extLst>
              <a:ext uri="{FF2B5EF4-FFF2-40B4-BE49-F238E27FC236}">
                <a16:creationId xmlns:a16="http://schemas.microsoft.com/office/drawing/2014/main" id="{39773AF7-1302-4740-02C6-B3EA16D524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076" t="11753" b="8872"/>
          <a:stretch/>
        </p:blipFill>
        <p:spPr>
          <a:xfrm>
            <a:off x="-1" y="0"/>
            <a:ext cx="4300733" cy="6858000"/>
          </a:xfrm>
          <a:prstGeom prst="rect">
            <a:avLst/>
          </a:prstGeom>
        </p:spPr>
      </p:pic>
      <p:sp>
        <p:nvSpPr>
          <p:cNvPr id="17" name="Tijdelijke aanduiding voor afbeelding 16">
            <a:extLst>
              <a:ext uri="{FF2B5EF4-FFF2-40B4-BE49-F238E27FC236}">
                <a16:creationId xmlns:a16="http://schemas.microsoft.com/office/drawing/2014/main" id="{CF882D72-1D54-F09C-C3F5-A280C9274F66}"/>
              </a:ext>
            </a:extLst>
          </p:cNvPr>
          <p:cNvSpPr>
            <a:spLocks noGrp="1" noChangeAspect="1"/>
          </p:cNvSpPr>
          <p:nvPr>
            <p:ph type="pic" sz="quarter" idx="10"/>
          </p:nvPr>
        </p:nvSpPr>
        <p:spPr>
          <a:xfrm>
            <a:off x="0" y="1"/>
            <a:ext cx="4311970" cy="5538573"/>
          </a:xfrm>
          <a:custGeom>
            <a:avLst/>
            <a:gdLst>
              <a:gd name="connsiteX0" fmla="*/ 0 w 4311970"/>
              <a:gd name="connsiteY0" fmla="*/ 0 h 5538573"/>
              <a:gd name="connsiteX1" fmla="*/ 4133541 w 4311970"/>
              <a:gd name="connsiteY1" fmla="*/ 0 h 5538573"/>
              <a:gd name="connsiteX2" fmla="*/ 4165376 w 4311970"/>
              <a:gd name="connsiteY2" fmla="*/ 264003 h 5538573"/>
              <a:gd name="connsiteX3" fmla="*/ 4257396 w 4311970"/>
              <a:gd name="connsiteY3" fmla="*/ 1287305 h 5538573"/>
              <a:gd name="connsiteX4" fmla="*/ 4290104 w 4311970"/>
              <a:gd name="connsiteY4" fmla="*/ 1839195 h 5538573"/>
              <a:gd name="connsiteX5" fmla="*/ 4307471 w 4311970"/>
              <a:gd name="connsiteY5" fmla="*/ 2298063 h 5538573"/>
              <a:gd name="connsiteX6" fmla="*/ 4311970 w 4311970"/>
              <a:gd name="connsiteY6" fmla="*/ 2384570 h 5538573"/>
              <a:gd name="connsiteX7" fmla="*/ 3817513 w 4311970"/>
              <a:gd name="connsiteY7" fmla="*/ 3956017 h 5538573"/>
              <a:gd name="connsiteX8" fmla="*/ 3755807 w 4311970"/>
              <a:gd name="connsiteY8" fmla="*/ 4036122 h 5538573"/>
              <a:gd name="connsiteX9" fmla="*/ 3758523 w 4311970"/>
              <a:gd name="connsiteY9" fmla="*/ 4039590 h 5538573"/>
              <a:gd name="connsiteX10" fmla="*/ 3721340 w 4311970"/>
              <a:gd name="connsiteY10" fmla="*/ 4091389 h 5538573"/>
              <a:gd name="connsiteX11" fmla="*/ 1964604 w 4311970"/>
              <a:gd name="connsiteY11" fmla="*/ 5493784 h 5538573"/>
              <a:gd name="connsiteX12" fmla="*/ 1866474 w 4311970"/>
              <a:gd name="connsiteY12" fmla="*/ 5538117 h 5538573"/>
              <a:gd name="connsiteX13" fmla="*/ 1866472 w 4311970"/>
              <a:gd name="connsiteY13" fmla="*/ 5538572 h 5538573"/>
              <a:gd name="connsiteX14" fmla="*/ 1865968 w 4311970"/>
              <a:gd name="connsiteY14" fmla="*/ 5538345 h 5538573"/>
              <a:gd name="connsiteX15" fmla="*/ 1865462 w 4311970"/>
              <a:gd name="connsiteY15" fmla="*/ 5538573 h 5538573"/>
              <a:gd name="connsiteX16" fmla="*/ 1865462 w 4311970"/>
              <a:gd name="connsiteY16" fmla="*/ 5538117 h 5538573"/>
              <a:gd name="connsiteX17" fmla="*/ 1767330 w 4311970"/>
              <a:gd name="connsiteY17" fmla="*/ 5493781 h 5538573"/>
              <a:gd name="connsiteX18" fmla="*/ 10596 w 4311970"/>
              <a:gd name="connsiteY18" fmla="*/ 4091388 h 5538573"/>
              <a:gd name="connsiteX19" fmla="*/ 0 w 4311970"/>
              <a:gd name="connsiteY19" fmla="*/ 4076627 h 553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1970" h="5538573">
                <a:moveTo>
                  <a:pt x="0" y="0"/>
                </a:moveTo>
                <a:lnTo>
                  <a:pt x="4133541" y="0"/>
                </a:lnTo>
                <a:lnTo>
                  <a:pt x="4165376" y="264003"/>
                </a:lnTo>
                <a:cubicBezTo>
                  <a:pt x="4202199" y="597737"/>
                  <a:pt x="4233067" y="939383"/>
                  <a:pt x="4257396" y="1287305"/>
                </a:cubicBezTo>
                <a:cubicBezTo>
                  <a:pt x="4270372" y="1472863"/>
                  <a:pt x="4281256" y="1656911"/>
                  <a:pt x="4290104" y="1839195"/>
                </a:cubicBezTo>
                <a:lnTo>
                  <a:pt x="4307471" y="2298063"/>
                </a:lnTo>
                <a:lnTo>
                  <a:pt x="4311970" y="2384570"/>
                </a:lnTo>
                <a:cubicBezTo>
                  <a:pt x="4311972" y="2966668"/>
                  <a:pt x="4129686" y="3507439"/>
                  <a:pt x="3817513" y="3956017"/>
                </a:cubicBezTo>
                <a:lnTo>
                  <a:pt x="3755807" y="4036122"/>
                </a:lnTo>
                <a:lnTo>
                  <a:pt x="3758523" y="4039590"/>
                </a:lnTo>
                <a:lnTo>
                  <a:pt x="3721340" y="4091389"/>
                </a:lnTo>
                <a:cubicBezTo>
                  <a:pt x="3293048" y="4639350"/>
                  <a:pt x="2693705" y="5132416"/>
                  <a:pt x="1964604" y="5493784"/>
                </a:cubicBezTo>
                <a:lnTo>
                  <a:pt x="1866474" y="5538117"/>
                </a:lnTo>
                <a:lnTo>
                  <a:pt x="1866472" y="5538572"/>
                </a:lnTo>
                <a:lnTo>
                  <a:pt x="1865968" y="5538345"/>
                </a:lnTo>
                <a:lnTo>
                  <a:pt x="1865462" y="5538573"/>
                </a:lnTo>
                <a:lnTo>
                  <a:pt x="1865462" y="5538117"/>
                </a:lnTo>
                <a:lnTo>
                  <a:pt x="1767330" y="5493781"/>
                </a:lnTo>
                <a:cubicBezTo>
                  <a:pt x="1038229" y="5132415"/>
                  <a:pt x="438888" y="4639348"/>
                  <a:pt x="10596" y="4091388"/>
                </a:cubicBezTo>
                <a:lnTo>
                  <a:pt x="0" y="4076627"/>
                </a:lnTo>
                <a:close/>
              </a:path>
            </a:pathLst>
          </a:custGeom>
          <a:solidFill>
            <a:schemeClr val="accent3">
              <a:lumMod val="20000"/>
              <a:lumOff val="80000"/>
            </a:schemeClr>
          </a:solidFill>
        </p:spPr>
        <p:txBody>
          <a:bodyPr wrap="square">
            <a:noAutofit/>
          </a:bodyPr>
          <a:lstStyle>
            <a:lvl1pPr algn="ctr">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571154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ussen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910F7-CE99-792A-3198-668A74B0E385}"/>
              </a:ext>
            </a:extLst>
          </p:cNvPr>
          <p:cNvSpPr>
            <a:spLocks noGrp="1"/>
          </p:cNvSpPr>
          <p:nvPr>
            <p:ph type="title" hasCustomPrompt="1"/>
          </p:nvPr>
        </p:nvSpPr>
        <p:spPr>
          <a:xfrm>
            <a:off x="5200648" y="1709742"/>
            <a:ext cx="6163129" cy="1563125"/>
          </a:xfrm>
        </p:spPr>
        <p:txBody>
          <a:bodyPr anchor="b">
            <a:noAutofit/>
          </a:bodyPr>
          <a:lstStyle>
            <a:lvl1pPr>
              <a:lnSpc>
                <a:spcPct val="95000"/>
              </a:lnSpc>
              <a:defRPr sz="4300"/>
            </a:lvl1pPr>
          </a:lstStyle>
          <a:p>
            <a:r>
              <a:rPr lang="nl-NL" dirty="0"/>
              <a:t>Klik om stijl te bewerken</a:t>
            </a:r>
          </a:p>
        </p:txBody>
      </p:sp>
      <p:sp>
        <p:nvSpPr>
          <p:cNvPr id="3" name="Tijdelijke aanduiding voor tekst 2">
            <a:extLst>
              <a:ext uri="{FF2B5EF4-FFF2-40B4-BE49-F238E27FC236}">
                <a16:creationId xmlns:a16="http://schemas.microsoft.com/office/drawing/2014/main" id="{010AC51C-1EE3-0DB1-BEC9-E18BEBE6500A}"/>
              </a:ext>
            </a:extLst>
          </p:cNvPr>
          <p:cNvSpPr>
            <a:spLocks noGrp="1"/>
          </p:cNvSpPr>
          <p:nvPr>
            <p:ph type="body" idx="1"/>
          </p:nvPr>
        </p:nvSpPr>
        <p:spPr>
          <a:xfrm>
            <a:off x="5200648" y="3503430"/>
            <a:ext cx="6146802" cy="1443217"/>
          </a:xfrm>
        </p:spPr>
        <p:txBody>
          <a:bodyPr/>
          <a:lstStyle>
            <a:lvl1pPr marL="0" indent="0">
              <a:lnSpc>
                <a:spcPct val="12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pic>
        <p:nvPicPr>
          <p:cNvPr id="8" name="Picture 7">
            <a:extLst>
              <a:ext uri="{FF2B5EF4-FFF2-40B4-BE49-F238E27FC236}">
                <a16:creationId xmlns:a16="http://schemas.microsoft.com/office/drawing/2014/main" id="{8BC348F9-F097-37F8-8C9C-29FAF1B898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937" b="19913"/>
          <a:stretch/>
        </p:blipFill>
        <p:spPr>
          <a:xfrm>
            <a:off x="-1" y="3775018"/>
            <a:ext cx="1874397" cy="3082982"/>
          </a:xfrm>
          <a:prstGeom prst="rect">
            <a:avLst/>
          </a:prstGeom>
        </p:spPr>
      </p:pic>
      <p:sp>
        <p:nvSpPr>
          <p:cNvPr id="11" name="Rectangle 10">
            <a:extLst>
              <a:ext uri="{FF2B5EF4-FFF2-40B4-BE49-F238E27FC236}">
                <a16:creationId xmlns:a16="http://schemas.microsoft.com/office/drawing/2014/main" id="{B9AD6812-CF65-A209-F222-79A475C3685E}"/>
              </a:ext>
            </a:extLst>
          </p:cNvPr>
          <p:cNvSpPr/>
          <p:nvPr userDrawn="1"/>
        </p:nvSpPr>
        <p:spPr>
          <a:xfrm>
            <a:off x="5291851" y="3415714"/>
            <a:ext cx="972000" cy="32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585803E-9B7B-D5DA-9142-C6C7CBD118F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076" t="11753" b="8872"/>
          <a:stretch/>
        </p:blipFill>
        <p:spPr>
          <a:xfrm>
            <a:off x="-1" y="0"/>
            <a:ext cx="4300733" cy="6858000"/>
          </a:xfrm>
          <a:prstGeom prst="rect">
            <a:avLst/>
          </a:prstGeom>
        </p:spPr>
      </p:pic>
    </p:spTree>
    <p:extLst>
      <p:ext uri="{BB962C8B-B14F-4D97-AF65-F5344CB8AC3E}">
        <p14:creationId xmlns:p14="http://schemas.microsoft.com/office/powerpoint/2010/main" val="34849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ussen slide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910F7-CE99-792A-3198-668A74B0E385}"/>
              </a:ext>
            </a:extLst>
          </p:cNvPr>
          <p:cNvSpPr>
            <a:spLocks noGrp="1"/>
          </p:cNvSpPr>
          <p:nvPr>
            <p:ph type="title" hasCustomPrompt="1"/>
          </p:nvPr>
        </p:nvSpPr>
        <p:spPr>
          <a:xfrm>
            <a:off x="820331" y="1709742"/>
            <a:ext cx="6163129" cy="1563125"/>
          </a:xfrm>
        </p:spPr>
        <p:txBody>
          <a:bodyPr anchor="b">
            <a:noAutofit/>
          </a:bodyPr>
          <a:lstStyle>
            <a:lvl1pPr>
              <a:lnSpc>
                <a:spcPct val="95000"/>
              </a:lnSpc>
              <a:defRPr sz="4300"/>
            </a:lvl1pPr>
          </a:lstStyle>
          <a:p>
            <a:r>
              <a:rPr lang="nl-NL" dirty="0"/>
              <a:t>Klik om stijl te bewerken</a:t>
            </a:r>
          </a:p>
        </p:txBody>
      </p:sp>
      <p:sp>
        <p:nvSpPr>
          <p:cNvPr id="3" name="Tijdelijke aanduiding voor tekst 2">
            <a:extLst>
              <a:ext uri="{FF2B5EF4-FFF2-40B4-BE49-F238E27FC236}">
                <a16:creationId xmlns:a16="http://schemas.microsoft.com/office/drawing/2014/main" id="{010AC51C-1EE3-0DB1-BEC9-E18BEBE6500A}"/>
              </a:ext>
            </a:extLst>
          </p:cNvPr>
          <p:cNvSpPr>
            <a:spLocks noGrp="1"/>
          </p:cNvSpPr>
          <p:nvPr>
            <p:ph type="body" idx="1"/>
          </p:nvPr>
        </p:nvSpPr>
        <p:spPr>
          <a:xfrm>
            <a:off x="820331" y="3503430"/>
            <a:ext cx="6146802" cy="1443217"/>
          </a:xfrm>
        </p:spPr>
        <p:txBody>
          <a:bodyPr/>
          <a:lstStyle>
            <a:lvl1pPr marL="0" indent="0">
              <a:lnSpc>
                <a:spcPct val="12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11" name="Rectangle 10">
            <a:extLst>
              <a:ext uri="{FF2B5EF4-FFF2-40B4-BE49-F238E27FC236}">
                <a16:creationId xmlns:a16="http://schemas.microsoft.com/office/drawing/2014/main" id="{B9AD6812-CF65-A209-F222-79A475C3685E}"/>
              </a:ext>
            </a:extLst>
          </p:cNvPr>
          <p:cNvSpPr/>
          <p:nvPr userDrawn="1"/>
        </p:nvSpPr>
        <p:spPr>
          <a:xfrm>
            <a:off x="911534" y="3415714"/>
            <a:ext cx="972000" cy="32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EB5AFEDE-400F-0B6A-4BE3-7A598C9FEF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775" r="18781" b="8705"/>
          <a:stretch/>
        </p:blipFill>
        <p:spPr>
          <a:xfrm>
            <a:off x="7890000" y="2"/>
            <a:ext cx="4302000" cy="6854191"/>
          </a:xfrm>
          <a:prstGeom prst="rect">
            <a:avLst/>
          </a:prstGeom>
        </p:spPr>
      </p:pic>
      <p:sp>
        <p:nvSpPr>
          <p:cNvPr id="12" name="Tijdelijke aanduiding voor afbeelding 11">
            <a:extLst>
              <a:ext uri="{FF2B5EF4-FFF2-40B4-BE49-F238E27FC236}">
                <a16:creationId xmlns:a16="http://schemas.microsoft.com/office/drawing/2014/main" id="{DFF18CED-24EF-0FF7-1C2F-0551EF0C19AB}"/>
              </a:ext>
            </a:extLst>
          </p:cNvPr>
          <p:cNvSpPr>
            <a:spLocks noGrp="1" noChangeAspect="1"/>
          </p:cNvSpPr>
          <p:nvPr>
            <p:ph type="pic" sz="quarter" idx="10"/>
          </p:nvPr>
        </p:nvSpPr>
        <p:spPr>
          <a:xfrm>
            <a:off x="7872446" y="1"/>
            <a:ext cx="4319554" cy="5534295"/>
          </a:xfrm>
          <a:custGeom>
            <a:avLst/>
            <a:gdLst>
              <a:gd name="connsiteX0" fmla="*/ 177915 w 4319554"/>
              <a:gd name="connsiteY0" fmla="*/ 0 h 5534295"/>
              <a:gd name="connsiteX1" fmla="*/ 4319554 w 4319554"/>
              <a:gd name="connsiteY1" fmla="*/ 0 h 5534295"/>
              <a:gd name="connsiteX2" fmla="*/ 4319554 w 4319554"/>
              <a:gd name="connsiteY2" fmla="*/ 4061788 h 5534295"/>
              <a:gd name="connsiteX3" fmla="*/ 4301376 w 4319554"/>
              <a:gd name="connsiteY3" fmla="*/ 4087111 h 5534295"/>
              <a:gd name="connsiteX4" fmla="*/ 2544640 w 4319554"/>
              <a:gd name="connsiteY4" fmla="*/ 5489506 h 5534295"/>
              <a:gd name="connsiteX5" fmla="*/ 2446510 w 4319554"/>
              <a:gd name="connsiteY5" fmla="*/ 5533839 h 5534295"/>
              <a:gd name="connsiteX6" fmla="*/ 2446508 w 4319554"/>
              <a:gd name="connsiteY6" fmla="*/ 5534294 h 5534295"/>
              <a:gd name="connsiteX7" fmla="*/ 2446004 w 4319554"/>
              <a:gd name="connsiteY7" fmla="*/ 5534067 h 5534295"/>
              <a:gd name="connsiteX8" fmla="*/ 2445498 w 4319554"/>
              <a:gd name="connsiteY8" fmla="*/ 5534295 h 5534295"/>
              <a:gd name="connsiteX9" fmla="*/ 2445498 w 4319554"/>
              <a:gd name="connsiteY9" fmla="*/ 5533839 h 5534295"/>
              <a:gd name="connsiteX10" fmla="*/ 2347366 w 4319554"/>
              <a:gd name="connsiteY10" fmla="*/ 5489503 h 5534295"/>
              <a:gd name="connsiteX11" fmla="*/ 590632 w 4319554"/>
              <a:gd name="connsiteY11" fmla="*/ 4087110 h 5534295"/>
              <a:gd name="connsiteX12" fmla="*/ 553447 w 4319554"/>
              <a:gd name="connsiteY12" fmla="*/ 4035311 h 5534295"/>
              <a:gd name="connsiteX13" fmla="*/ 556164 w 4319554"/>
              <a:gd name="connsiteY13" fmla="*/ 4031844 h 5534295"/>
              <a:gd name="connsiteX14" fmla="*/ 494459 w 4319554"/>
              <a:gd name="connsiteY14" fmla="*/ 3951736 h 5534295"/>
              <a:gd name="connsiteX15" fmla="*/ 0 w 4319554"/>
              <a:gd name="connsiteY15" fmla="*/ 2380290 h 5534295"/>
              <a:gd name="connsiteX16" fmla="*/ 4501 w 4319554"/>
              <a:gd name="connsiteY16" fmla="*/ 2293785 h 5534295"/>
              <a:gd name="connsiteX17" fmla="*/ 21866 w 4319554"/>
              <a:gd name="connsiteY17" fmla="*/ 1834916 h 5534295"/>
              <a:gd name="connsiteX18" fmla="*/ 54575 w 4319554"/>
              <a:gd name="connsiteY18" fmla="*/ 1283027 h 5534295"/>
              <a:gd name="connsiteX19" fmla="*/ 146595 w 4319554"/>
              <a:gd name="connsiteY19" fmla="*/ 259724 h 553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9554" h="5534295">
                <a:moveTo>
                  <a:pt x="177915" y="0"/>
                </a:moveTo>
                <a:lnTo>
                  <a:pt x="4319554" y="0"/>
                </a:lnTo>
                <a:lnTo>
                  <a:pt x="4319554" y="4061788"/>
                </a:lnTo>
                <a:lnTo>
                  <a:pt x="4301376" y="4087111"/>
                </a:lnTo>
                <a:cubicBezTo>
                  <a:pt x="3873084" y="4635072"/>
                  <a:pt x="3273741" y="5128138"/>
                  <a:pt x="2544640" y="5489506"/>
                </a:cubicBezTo>
                <a:lnTo>
                  <a:pt x="2446510" y="5533839"/>
                </a:lnTo>
                <a:lnTo>
                  <a:pt x="2446508" y="5534294"/>
                </a:lnTo>
                <a:lnTo>
                  <a:pt x="2446004" y="5534067"/>
                </a:lnTo>
                <a:lnTo>
                  <a:pt x="2445498" y="5534295"/>
                </a:lnTo>
                <a:lnTo>
                  <a:pt x="2445498" y="5533839"/>
                </a:lnTo>
                <a:lnTo>
                  <a:pt x="2347366" y="5489503"/>
                </a:lnTo>
                <a:cubicBezTo>
                  <a:pt x="1618265" y="5128137"/>
                  <a:pt x="1018924" y="4635070"/>
                  <a:pt x="590632" y="4087110"/>
                </a:cubicBezTo>
                <a:lnTo>
                  <a:pt x="553447" y="4035311"/>
                </a:lnTo>
                <a:lnTo>
                  <a:pt x="556164" y="4031844"/>
                </a:lnTo>
                <a:lnTo>
                  <a:pt x="494459" y="3951736"/>
                </a:lnTo>
                <a:cubicBezTo>
                  <a:pt x="182285" y="3503160"/>
                  <a:pt x="0" y="2962388"/>
                  <a:pt x="0" y="2380290"/>
                </a:cubicBezTo>
                <a:lnTo>
                  <a:pt x="4501" y="2293785"/>
                </a:lnTo>
                <a:lnTo>
                  <a:pt x="21866" y="1834916"/>
                </a:lnTo>
                <a:cubicBezTo>
                  <a:pt x="30715" y="1652631"/>
                  <a:pt x="41600" y="1468583"/>
                  <a:pt x="54575" y="1283027"/>
                </a:cubicBezTo>
                <a:cubicBezTo>
                  <a:pt x="78905" y="935105"/>
                  <a:pt x="109773" y="593458"/>
                  <a:pt x="146595" y="259724"/>
                </a:cubicBezTo>
                <a:close/>
              </a:path>
            </a:pathLst>
          </a:custGeom>
          <a:solidFill>
            <a:schemeClr val="accent3">
              <a:lumMod val="20000"/>
              <a:lumOff val="80000"/>
            </a:schemeClr>
          </a:solidFill>
        </p:spPr>
        <p:txBody>
          <a:bodyPr wrap="square">
            <a:noAutofit/>
          </a:bodyPr>
          <a:lstStyle>
            <a:lvl1pPr algn="ctr">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72977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Tussen slide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910F7-CE99-792A-3198-668A74B0E385}"/>
              </a:ext>
            </a:extLst>
          </p:cNvPr>
          <p:cNvSpPr>
            <a:spLocks noGrp="1"/>
          </p:cNvSpPr>
          <p:nvPr>
            <p:ph type="title" hasCustomPrompt="1"/>
          </p:nvPr>
        </p:nvSpPr>
        <p:spPr>
          <a:xfrm>
            <a:off x="820331" y="1709742"/>
            <a:ext cx="6163129" cy="1563125"/>
          </a:xfrm>
        </p:spPr>
        <p:txBody>
          <a:bodyPr anchor="b">
            <a:noAutofit/>
          </a:bodyPr>
          <a:lstStyle>
            <a:lvl1pPr>
              <a:lnSpc>
                <a:spcPct val="95000"/>
              </a:lnSpc>
              <a:defRPr sz="4300"/>
            </a:lvl1pPr>
          </a:lstStyle>
          <a:p>
            <a:r>
              <a:rPr lang="nl-NL" dirty="0"/>
              <a:t>Klik om stijl te bewerken</a:t>
            </a:r>
          </a:p>
        </p:txBody>
      </p:sp>
      <p:sp>
        <p:nvSpPr>
          <p:cNvPr id="3" name="Tijdelijke aanduiding voor tekst 2">
            <a:extLst>
              <a:ext uri="{FF2B5EF4-FFF2-40B4-BE49-F238E27FC236}">
                <a16:creationId xmlns:a16="http://schemas.microsoft.com/office/drawing/2014/main" id="{010AC51C-1EE3-0DB1-BEC9-E18BEBE6500A}"/>
              </a:ext>
            </a:extLst>
          </p:cNvPr>
          <p:cNvSpPr>
            <a:spLocks noGrp="1"/>
          </p:cNvSpPr>
          <p:nvPr>
            <p:ph type="body" idx="1"/>
          </p:nvPr>
        </p:nvSpPr>
        <p:spPr>
          <a:xfrm>
            <a:off x="820331" y="3503430"/>
            <a:ext cx="6146802" cy="1443217"/>
          </a:xfrm>
        </p:spPr>
        <p:txBody>
          <a:bodyPr/>
          <a:lstStyle>
            <a:lvl1pPr marL="0" indent="0">
              <a:lnSpc>
                <a:spcPct val="12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11" name="Rectangle 10">
            <a:extLst>
              <a:ext uri="{FF2B5EF4-FFF2-40B4-BE49-F238E27FC236}">
                <a16:creationId xmlns:a16="http://schemas.microsoft.com/office/drawing/2014/main" id="{B9AD6812-CF65-A209-F222-79A475C3685E}"/>
              </a:ext>
            </a:extLst>
          </p:cNvPr>
          <p:cNvSpPr/>
          <p:nvPr userDrawn="1"/>
        </p:nvSpPr>
        <p:spPr>
          <a:xfrm>
            <a:off x="911534" y="3415714"/>
            <a:ext cx="972000" cy="32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9D86B0E-7625-1A77-2F79-76ED904538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775" r="18781" b="8705"/>
          <a:stretch/>
        </p:blipFill>
        <p:spPr>
          <a:xfrm>
            <a:off x="7880405" y="1"/>
            <a:ext cx="4311595" cy="6858000"/>
          </a:xfrm>
          <a:prstGeom prst="rect">
            <a:avLst/>
          </a:prstGeom>
        </p:spPr>
      </p:pic>
    </p:spTree>
    <p:extLst>
      <p:ext uri="{BB962C8B-B14F-4D97-AF65-F5344CB8AC3E}">
        <p14:creationId xmlns:p14="http://schemas.microsoft.com/office/powerpoint/2010/main" val="84995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chtergrond foto">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BA0C263-3790-D737-0995-0851754BB7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147"/>
          <a:stretch/>
        </p:blipFill>
        <p:spPr>
          <a:xfrm>
            <a:off x="0" y="4540264"/>
            <a:ext cx="8309104" cy="2325757"/>
          </a:xfrm>
          <a:prstGeom prst="rect">
            <a:avLst/>
          </a:prstGeom>
        </p:spPr>
      </p:pic>
      <p:sp>
        <p:nvSpPr>
          <p:cNvPr id="7" name="Tijdelijke aanduiding voor tekst 6">
            <a:extLst>
              <a:ext uri="{FF2B5EF4-FFF2-40B4-BE49-F238E27FC236}">
                <a16:creationId xmlns:a16="http://schemas.microsoft.com/office/drawing/2014/main" id="{C9762F6F-A705-4CDC-7D11-D09FC902D652}"/>
              </a:ext>
            </a:extLst>
          </p:cNvPr>
          <p:cNvSpPr>
            <a:spLocks noGrp="1"/>
          </p:cNvSpPr>
          <p:nvPr>
            <p:ph type="body" sz="quarter" idx="10"/>
          </p:nvPr>
        </p:nvSpPr>
        <p:spPr>
          <a:xfrm>
            <a:off x="819615" y="4841875"/>
            <a:ext cx="6553011" cy="1712913"/>
          </a:xfrm>
        </p:spPr>
        <p:txBody>
          <a:bodyPr/>
          <a:lstStyle>
            <a:lvl1pPr>
              <a:defRPr sz="2600" b="1">
                <a:solidFill>
                  <a:schemeClr val="bg1"/>
                </a:solidFill>
              </a:defRPr>
            </a:lvl1pPr>
            <a:lvl2pPr>
              <a:lnSpc>
                <a:spcPct val="130000"/>
              </a:lnSpc>
              <a:buFontTx/>
              <a:buNone/>
              <a:defRPr sz="2200" b="0">
                <a:solidFill>
                  <a:schemeClr val="bg1"/>
                </a:solidFill>
              </a:defRPr>
            </a:lvl2pPr>
            <a:lvl3pPr marL="0" indent="0">
              <a:lnSpc>
                <a:spcPct val="130000"/>
              </a:lnSpc>
              <a:buFontTx/>
              <a:buNone/>
              <a:defRPr sz="2200" b="0">
                <a:solidFill>
                  <a:schemeClr val="bg1"/>
                </a:solidFill>
              </a:defRPr>
            </a:lvl3pPr>
            <a:lvl4pPr marL="0" indent="0">
              <a:lnSpc>
                <a:spcPct val="130000"/>
              </a:lnSpc>
              <a:buFontTx/>
              <a:buNone/>
              <a:defRPr sz="2200" b="0">
                <a:solidFill>
                  <a:schemeClr val="bg1"/>
                </a:solidFill>
              </a:defRPr>
            </a:lvl4pPr>
            <a:lvl5pPr marL="0" indent="0">
              <a:lnSpc>
                <a:spcPct val="130000"/>
              </a:lnSpc>
              <a:buFontTx/>
              <a:buNone/>
              <a:defRPr sz="2200" b="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4081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ind slide">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B1BFE7D8-6F20-BD9B-4121-665632938D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799" b="25586"/>
          <a:stretch/>
        </p:blipFill>
        <p:spPr>
          <a:xfrm>
            <a:off x="0" y="0"/>
            <a:ext cx="7584546" cy="6858000"/>
          </a:xfrm>
          <a:prstGeom prst="rect">
            <a:avLst/>
          </a:prstGeom>
        </p:spPr>
      </p:pic>
      <p:sp>
        <p:nvSpPr>
          <p:cNvPr id="2" name="Titel 1">
            <a:extLst>
              <a:ext uri="{FF2B5EF4-FFF2-40B4-BE49-F238E27FC236}">
                <a16:creationId xmlns:a16="http://schemas.microsoft.com/office/drawing/2014/main" id="{6B31C77E-C5AE-4F52-E12E-1697736BD2C4}"/>
              </a:ext>
            </a:extLst>
          </p:cNvPr>
          <p:cNvSpPr>
            <a:spLocks noGrp="1"/>
          </p:cNvSpPr>
          <p:nvPr>
            <p:ph type="ctrTitle"/>
          </p:nvPr>
        </p:nvSpPr>
        <p:spPr>
          <a:xfrm>
            <a:off x="822088" y="1744202"/>
            <a:ext cx="5594826" cy="1045601"/>
          </a:xfrm>
        </p:spPr>
        <p:txBody>
          <a:bodyPr anchor="b">
            <a:noAutofit/>
          </a:bodyPr>
          <a:lstStyle>
            <a:lvl1pPr algn="l">
              <a:lnSpc>
                <a:spcPct val="120000"/>
              </a:lnSpc>
              <a:defRPr sz="4800" b="1"/>
            </a:lvl1pPr>
          </a:lstStyle>
          <a:p>
            <a:r>
              <a:rPr lang="nl-NL"/>
              <a:t>Klik om stijl te bewerken</a:t>
            </a:r>
            <a:endParaRPr lang="nl-NL" dirty="0"/>
          </a:p>
        </p:txBody>
      </p:sp>
      <p:sp>
        <p:nvSpPr>
          <p:cNvPr id="3" name="Ondertitel 2">
            <a:extLst>
              <a:ext uri="{FF2B5EF4-FFF2-40B4-BE49-F238E27FC236}">
                <a16:creationId xmlns:a16="http://schemas.microsoft.com/office/drawing/2014/main" id="{933336C0-3763-B593-F9E8-E9723D9F53FA}"/>
              </a:ext>
            </a:extLst>
          </p:cNvPr>
          <p:cNvSpPr>
            <a:spLocks noGrp="1"/>
          </p:cNvSpPr>
          <p:nvPr>
            <p:ph type="subTitle" idx="1"/>
          </p:nvPr>
        </p:nvSpPr>
        <p:spPr>
          <a:xfrm>
            <a:off x="838200" y="2959764"/>
            <a:ext cx="5204791" cy="3069975"/>
          </a:xfrm>
        </p:spPr>
        <p:txBody>
          <a:bodyPr>
            <a:noAutofit/>
          </a:bodyPr>
          <a:lstStyle>
            <a:lvl1pPr marL="0" indent="0" algn="l">
              <a:lnSpc>
                <a:spcPct val="190000"/>
              </a:lnSpc>
              <a:spcBef>
                <a:spcPts val="0"/>
              </a:spcBef>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35" name="Picture 34">
            <a:extLst>
              <a:ext uri="{FF2B5EF4-FFF2-40B4-BE49-F238E27FC236}">
                <a16:creationId xmlns:a16="http://schemas.microsoft.com/office/drawing/2014/main" id="{127DA6FF-18BA-36A4-0487-946AB83414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263" y="-783"/>
            <a:ext cx="2401367" cy="1828800"/>
          </a:xfrm>
          <a:prstGeom prst="rect">
            <a:avLst/>
          </a:prstGeom>
        </p:spPr>
      </p:pic>
      <p:sp>
        <p:nvSpPr>
          <p:cNvPr id="46" name="Rectangle 45">
            <a:extLst>
              <a:ext uri="{FF2B5EF4-FFF2-40B4-BE49-F238E27FC236}">
                <a16:creationId xmlns:a16="http://schemas.microsoft.com/office/drawing/2014/main" id="{BBBBDF97-001E-AAFB-A14F-B1E959E54C78}"/>
              </a:ext>
            </a:extLst>
          </p:cNvPr>
          <p:cNvSpPr/>
          <p:nvPr userDrawn="1"/>
        </p:nvSpPr>
        <p:spPr>
          <a:xfrm>
            <a:off x="907509" y="2938780"/>
            <a:ext cx="972000" cy="32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extLst>
              <a:ext uri="{FF2B5EF4-FFF2-40B4-BE49-F238E27FC236}">
                <a16:creationId xmlns:a16="http://schemas.microsoft.com/office/drawing/2014/main" id="{8BC48686-773D-9CC8-25CD-C7A543A7D2B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1024" y="493461"/>
            <a:ext cx="3348000" cy="4419358"/>
          </a:xfrm>
          <a:prstGeom prst="rect">
            <a:avLst/>
          </a:prstGeom>
        </p:spPr>
      </p:pic>
      <p:pic>
        <p:nvPicPr>
          <p:cNvPr id="9" name="Afbeelding 8">
            <a:extLst>
              <a:ext uri="{FF2B5EF4-FFF2-40B4-BE49-F238E27FC236}">
                <a16:creationId xmlns:a16="http://schemas.microsoft.com/office/drawing/2014/main" id="{EA874E68-44B0-6126-1D83-E9ABE478D40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6989" r="16402"/>
          <a:stretch/>
        </p:blipFill>
        <p:spPr>
          <a:xfrm>
            <a:off x="7046767" y="-1"/>
            <a:ext cx="5145234" cy="6550575"/>
          </a:xfrm>
          <a:prstGeom prst="rect">
            <a:avLst/>
          </a:prstGeom>
        </p:spPr>
      </p:pic>
      <p:sp>
        <p:nvSpPr>
          <p:cNvPr id="8" name="Tijdelijke aanduiding voor afbeelding 7">
            <a:extLst>
              <a:ext uri="{FF2B5EF4-FFF2-40B4-BE49-F238E27FC236}">
                <a16:creationId xmlns:a16="http://schemas.microsoft.com/office/drawing/2014/main" id="{099BA534-AC88-0DC5-504B-CA12FDFA7935}"/>
              </a:ext>
            </a:extLst>
          </p:cNvPr>
          <p:cNvSpPr>
            <a:spLocks noGrp="1"/>
          </p:cNvSpPr>
          <p:nvPr>
            <p:ph type="pic" sz="quarter" idx="10"/>
          </p:nvPr>
        </p:nvSpPr>
        <p:spPr>
          <a:xfrm>
            <a:off x="8012108" y="544009"/>
            <a:ext cx="3278461" cy="4337270"/>
          </a:xfrm>
          <a:custGeom>
            <a:avLst/>
            <a:gdLst>
              <a:gd name="connsiteX0" fmla="*/ 3069851 w 3278461"/>
              <a:gd name="connsiteY0" fmla="*/ 0 h 4337270"/>
              <a:gd name="connsiteX1" fmla="*/ 3094609 w 3278461"/>
              <a:gd name="connsiteY1" fmla="*/ 148460 h 4337270"/>
              <a:gd name="connsiteX2" fmla="*/ 3241887 w 3278461"/>
              <a:gd name="connsiteY2" fmla="*/ 1488210 h 4337270"/>
              <a:gd name="connsiteX3" fmla="*/ 3263807 w 3278461"/>
              <a:gd name="connsiteY3" fmla="*/ 1858069 h 4337270"/>
              <a:gd name="connsiteX4" fmla="*/ 3275446 w 3278461"/>
              <a:gd name="connsiteY4" fmla="*/ 2165587 h 4337270"/>
              <a:gd name="connsiteX5" fmla="*/ 3278461 w 3278461"/>
              <a:gd name="connsiteY5" fmla="*/ 2223561 h 4337270"/>
              <a:gd name="connsiteX6" fmla="*/ 2947092 w 3278461"/>
              <a:gd name="connsiteY6" fmla="*/ 3276693 h 4337270"/>
              <a:gd name="connsiteX7" fmla="*/ 2905739 w 3278461"/>
              <a:gd name="connsiteY7" fmla="*/ 3330377 h 4337270"/>
              <a:gd name="connsiteX8" fmla="*/ 2907559 w 3278461"/>
              <a:gd name="connsiteY8" fmla="*/ 3332701 h 4337270"/>
              <a:gd name="connsiteX9" fmla="*/ 2882640 w 3278461"/>
              <a:gd name="connsiteY9" fmla="*/ 3367415 h 4337270"/>
              <a:gd name="connsiteX10" fmla="*/ 1705334 w 3278461"/>
              <a:gd name="connsiteY10" fmla="*/ 4307254 h 4337270"/>
              <a:gd name="connsiteX11" fmla="*/ 1639570 w 3278461"/>
              <a:gd name="connsiteY11" fmla="*/ 4336964 h 4337270"/>
              <a:gd name="connsiteX12" fmla="*/ 1639569 w 3278461"/>
              <a:gd name="connsiteY12" fmla="*/ 4337269 h 4337270"/>
              <a:gd name="connsiteX13" fmla="*/ 1639231 w 3278461"/>
              <a:gd name="connsiteY13" fmla="*/ 4337117 h 4337270"/>
              <a:gd name="connsiteX14" fmla="*/ 1638892 w 3278461"/>
              <a:gd name="connsiteY14" fmla="*/ 4337270 h 4337270"/>
              <a:gd name="connsiteX15" fmla="*/ 1638892 w 3278461"/>
              <a:gd name="connsiteY15" fmla="*/ 4336964 h 4337270"/>
              <a:gd name="connsiteX16" fmla="*/ 1573127 w 3278461"/>
              <a:gd name="connsiteY16" fmla="*/ 4307252 h 4337270"/>
              <a:gd name="connsiteX17" fmla="*/ 395822 w 3278461"/>
              <a:gd name="connsiteY17" fmla="*/ 3367414 h 4337270"/>
              <a:gd name="connsiteX18" fmla="*/ 370902 w 3278461"/>
              <a:gd name="connsiteY18" fmla="*/ 3332700 h 4337270"/>
              <a:gd name="connsiteX19" fmla="*/ 372723 w 3278461"/>
              <a:gd name="connsiteY19" fmla="*/ 3330377 h 4337270"/>
              <a:gd name="connsiteX20" fmla="*/ 331370 w 3278461"/>
              <a:gd name="connsiteY20" fmla="*/ 3276691 h 4337270"/>
              <a:gd name="connsiteX21" fmla="*/ 0 w 3278461"/>
              <a:gd name="connsiteY21" fmla="*/ 2223560 h 4337270"/>
              <a:gd name="connsiteX22" fmla="*/ 3016 w 3278461"/>
              <a:gd name="connsiteY22" fmla="*/ 2165587 h 4337270"/>
              <a:gd name="connsiteX23" fmla="*/ 14654 w 3278461"/>
              <a:gd name="connsiteY23" fmla="*/ 1858068 h 4337270"/>
              <a:gd name="connsiteX24" fmla="*/ 36574 w 3278461"/>
              <a:gd name="connsiteY24" fmla="*/ 1488210 h 4337270"/>
              <a:gd name="connsiteX25" fmla="*/ 183853 w 3278461"/>
              <a:gd name="connsiteY25" fmla="*/ 148458 h 4337270"/>
              <a:gd name="connsiteX26" fmla="*/ 208610 w 3278461"/>
              <a:gd name="connsiteY26" fmla="*/ 0 h 433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78461" h="4337270">
                <a:moveTo>
                  <a:pt x="3069851" y="0"/>
                </a:moveTo>
                <a:lnTo>
                  <a:pt x="3094609" y="148460"/>
                </a:lnTo>
                <a:cubicBezTo>
                  <a:pt x="3159140" y="572369"/>
                  <a:pt x="3209278" y="1021879"/>
                  <a:pt x="3241887" y="1488210"/>
                </a:cubicBezTo>
                <a:cubicBezTo>
                  <a:pt x="3250583" y="1612565"/>
                  <a:pt x="3257877" y="1735908"/>
                  <a:pt x="3263807" y="1858069"/>
                </a:cubicBezTo>
                <a:lnTo>
                  <a:pt x="3275446" y="2165587"/>
                </a:lnTo>
                <a:lnTo>
                  <a:pt x="3278461" y="2223561"/>
                </a:lnTo>
                <a:cubicBezTo>
                  <a:pt x="3278462" y="2613664"/>
                  <a:pt x="3156300" y="2976071"/>
                  <a:pt x="2947092" y="3276693"/>
                </a:cubicBezTo>
                <a:lnTo>
                  <a:pt x="2905739" y="3330377"/>
                </a:lnTo>
                <a:lnTo>
                  <a:pt x="2907559" y="3332701"/>
                </a:lnTo>
                <a:lnTo>
                  <a:pt x="2882640" y="3367415"/>
                </a:lnTo>
                <a:cubicBezTo>
                  <a:pt x="2595613" y="3734640"/>
                  <a:pt x="2193953" y="4065077"/>
                  <a:pt x="1705334" y="4307254"/>
                </a:cubicBezTo>
                <a:lnTo>
                  <a:pt x="1639570" y="4336964"/>
                </a:lnTo>
                <a:lnTo>
                  <a:pt x="1639569" y="4337269"/>
                </a:lnTo>
                <a:lnTo>
                  <a:pt x="1639231" y="4337117"/>
                </a:lnTo>
                <a:lnTo>
                  <a:pt x="1638892" y="4337270"/>
                </a:lnTo>
                <a:lnTo>
                  <a:pt x="1638892" y="4336964"/>
                </a:lnTo>
                <a:lnTo>
                  <a:pt x="1573127" y="4307252"/>
                </a:lnTo>
                <a:cubicBezTo>
                  <a:pt x="1084508" y="4065076"/>
                  <a:pt x="682849" y="3734639"/>
                  <a:pt x="395822" y="3367414"/>
                </a:cubicBezTo>
                <a:lnTo>
                  <a:pt x="370902" y="3332700"/>
                </a:lnTo>
                <a:lnTo>
                  <a:pt x="372723" y="3330377"/>
                </a:lnTo>
                <a:lnTo>
                  <a:pt x="331370" y="3276691"/>
                </a:lnTo>
                <a:cubicBezTo>
                  <a:pt x="122161" y="2976070"/>
                  <a:pt x="0" y="2613663"/>
                  <a:pt x="0" y="2223560"/>
                </a:cubicBezTo>
                <a:lnTo>
                  <a:pt x="3016" y="2165587"/>
                </a:lnTo>
                <a:lnTo>
                  <a:pt x="14654" y="1858068"/>
                </a:lnTo>
                <a:cubicBezTo>
                  <a:pt x="20584" y="1735907"/>
                  <a:pt x="27879" y="1612564"/>
                  <a:pt x="36574" y="1488210"/>
                </a:cubicBezTo>
                <a:cubicBezTo>
                  <a:pt x="69184" y="1021879"/>
                  <a:pt x="119322" y="572369"/>
                  <a:pt x="183853" y="148458"/>
                </a:cubicBezTo>
                <a:lnTo>
                  <a:pt x="208610" y="0"/>
                </a:lnTo>
                <a:close/>
              </a:path>
            </a:pathLst>
          </a:custGeom>
          <a:solidFill>
            <a:schemeClr val="accent3">
              <a:lumMod val="20000"/>
              <a:lumOff val="80000"/>
            </a:schemeClr>
          </a:solidFill>
        </p:spPr>
        <p:txBody>
          <a:bodyPr wrap="square" anchor="t">
            <a:noAutofit/>
          </a:bodyPr>
          <a:lstStyle>
            <a:lvl1pPr algn="ctr">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3208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F03D41-1244-4E06-A808-10C45686BCA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55929" r="14382"/>
          <a:stretch/>
        </p:blipFill>
        <p:spPr>
          <a:xfrm>
            <a:off x="8603933" y="0"/>
            <a:ext cx="3614569" cy="2300488"/>
          </a:xfrm>
          <a:prstGeom prst="rect">
            <a:avLst/>
          </a:prstGeom>
        </p:spPr>
      </p:pic>
      <p:sp>
        <p:nvSpPr>
          <p:cNvPr id="2" name="Tijdelijke aanduiding voor titel 1">
            <a:extLst>
              <a:ext uri="{FF2B5EF4-FFF2-40B4-BE49-F238E27FC236}">
                <a16:creationId xmlns:a16="http://schemas.microsoft.com/office/drawing/2014/main" id="{3989804C-03DA-F81D-F6C0-C88D242644ED}"/>
              </a:ext>
            </a:extLst>
          </p:cNvPr>
          <p:cNvSpPr>
            <a:spLocks noGrp="1"/>
          </p:cNvSpPr>
          <p:nvPr>
            <p:ph type="title"/>
          </p:nvPr>
        </p:nvSpPr>
        <p:spPr>
          <a:xfrm>
            <a:off x="855868" y="862223"/>
            <a:ext cx="10253870" cy="673854"/>
          </a:xfrm>
          <a:prstGeom prst="rect">
            <a:avLst/>
          </a:prstGeom>
        </p:spPr>
        <p:txBody>
          <a:bodyPr vert="horz" lIns="91440" tIns="45720" rIns="91440" bIns="45720" rtlCol="0" anchor="b">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495B1C34-811D-556C-B2E4-90E1DC0370CB}"/>
              </a:ext>
            </a:extLst>
          </p:cNvPr>
          <p:cNvSpPr>
            <a:spLocks noGrp="1"/>
          </p:cNvSpPr>
          <p:nvPr>
            <p:ph type="body" idx="1"/>
          </p:nvPr>
        </p:nvSpPr>
        <p:spPr>
          <a:xfrm>
            <a:off x="855868" y="1766961"/>
            <a:ext cx="10253866" cy="4356997"/>
          </a:xfrm>
          <a:prstGeom prst="rect">
            <a:avLst/>
          </a:prstGeom>
        </p:spPr>
        <p:txBody>
          <a:bodyPr vert="horz" lIns="91440" tIns="45720" rIns="91440" bIns="45720" rtlCol="0">
            <a:noAutofit/>
          </a:bodyPr>
          <a:lstStyle/>
          <a:p>
            <a:pPr lvl="0"/>
            <a:r>
              <a:rPr lang="nl-NL" dirty="0"/>
              <a:t>Klikken om de tekststijl van het model te </a:t>
            </a:r>
            <a:r>
              <a:rPr lang="nl-NL" dirty="0" err="1"/>
              <a:t>bewerkenk</a:t>
            </a:r>
            <a:endParaRPr lang="nl-NL" dirty="0"/>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6</a:t>
            </a:r>
          </a:p>
          <a:p>
            <a:pPr lvl="6"/>
            <a:r>
              <a:rPr lang="nl-NL" dirty="0"/>
              <a:t>7</a:t>
            </a:r>
          </a:p>
          <a:p>
            <a:pPr lvl="7"/>
            <a:r>
              <a:rPr lang="nl-NL" dirty="0"/>
              <a:t>8</a:t>
            </a:r>
          </a:p>
          <a:p>
            <a:pPr lvl="8"/>
            <a:r>
              <a:rPr lang="nl-NL" dirty="0"/>
              <a:t>9</a:t>
            </a:r>
          </a:p>
        </p:txBody>
      </p:sp>
      <p:sp>
        <p:nvSpPr>
          <p:cNvPr id="4" name="Rectangle 45">
            <a:extLst>
              <a:ext uri="{FF2B5EF4-FFF2-40B4-BE49-F238E27FC236}">
                <a16:creationId xmlns:a16="http://schemas.microsoft.com/office/drawing/2014/main" id="{03D3CED6-D9BF-1E49-207A-D528B7FB179C}"/>
              </a:ext>
            </a:extLst>
          </p:cNvPr>
          <p:cNvSpPr/>
          <p:nvPr userDrawn="1"/>
        </p:nvSpPr>
        <p:spPr>
          <a:xfrm>
            <a:off x="911537" y="1674071"/>
            <a:ext cx="972000" cy="32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8366244"/>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1" r:id="rId4"/>
    <p:sldLayoutId id="2147483665" r:id="rId5"/>
    <p:sldLayoutId id="2147483666" r:id="rId6"/>
    <p:sldLayoutId id="2147483667" r:id="rId7"/>
    <p:sldLayoutId id="2147483670" r:id="rId8"/>
    <p:sldLayoutId id="2147483669" r:id="rId9"/>
    <p:sldLayoutId id="2147483654" r:id="rId10"/>
    <p:sldLayoutId id="2147483655"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ct val="140000"/>
        </a:lnSpc>
        <a:spcBef>
          <a:spcPts val="0"/>
        </a:spcBef>
        <a:spcAft>
          <a:spcPts val="0"/>
        </a:spcAft>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900"/>
        </a:spcAft>
        <a:buFontTx/>
        <a:buNone/>
        <a:defRPr sz="2200" b="1" kern="1200">
          <a:solidFill>
            <a:schemeClr val="tx1"/>
          </a:solidFill>
          <a:latin typeface="+mn-lt"/>
          <a:ea typeface="+mn-ea"/>
          <a:cs typeface="+mn-cs"/>
        </a:defRPr>
      </a:lvl2pPr>
      <a:lvl3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kunstencultuur@eijsden-margraten.n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kunstencultuur@eijsden-margraten.n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39CF8-98D7-3956-96B9-B3C829DD187A}"/>
              </a:ext>
            </a:extLst>
          </p:cNvPr>
          <p:cNvSpPr>
            <a:spLocks noGrp="1"/>
          </p:cNvSpPr>
          <p:nvPr>
            <p:ph type="ctrTitle"/>
          </p:nvPr>
        </p:nvSpPr>
        <p:spPr/>
        <p:txBody>
          <a:bodyPr/>
          <a:lstStyle/>
          <a:p>
            <a:r>
              <a:rPr lang="nl-NL" dirty="0"/>
              <a:t>INVULFORMAT </a:t>
            </a:r>
            <a:br>
              <a:rPr lang="nl-NL" dirty="0"/>
            </a:br>
            <a:r>
              <a:rPr lang="nl-NL" dirty="0"/>
              <a:t>OPEN CALLS</a:t>
            </a:r>
          </a:p>
        </p:txBody>
      </p:sp>
      <p:sp>
        <p:nvSpPr>
          <p:cNvPr id="4" name="Tijdelijke aanduiding voor tekst 3">
            <a:extLst>
              <a:ext uri="{FF2B5EF4-FFF2-40B4-BE49-F238E27FC236}">
                <a16:creationId xmlns:a16="http://schemas.microsoft.com/office/drawing/2014/main" id="{9C3712E4-F1E6-F391-B0C2-F6A41A9A4805}"/>
              </a:ext>
            </a:extLst>
          </p:cNvPr>
          <p:cNvSpPr>
            <a:spLocks noGrp="1"/>
          </p:cNvSpPr>
          <p:nvPr>
            <p:ph type="body" sz="quarter" idx="14"/>
          </p:nvPr>
        </p:nvSpPr>
        <p:spPr/>
        <p:txBody>
          <a:bodyPr/>
          <a:lstStyle/>
          <a:p>
            <a:r>
              <a:rPr lang="nl-NL" dirty="0"/>
              <a:t>Team Kunst &amp; Cultuur</a:t>
            </a:r>
          </a:p>
        </p:txBody>
      </p:sp>
      <p:sp>
        <p:nvSpPr>
          <p:cNvPr id="5" name="Tijdelijke aanduiding voor tekst 4">
            <a:extLst>
              <a:ext uri="{FF2B5EF4-FFF2-40B4-BE49-F238E27FC236}">
                <a16:creationId xmlns:a16="http://schemas.microsoft.com/office/drawing/2014/main" id="{27C780A3-AC47-FF21-08BA-4F494E912264}"/>
              </a:ext>
            </a:extLst>
          </p:cNvPr>
          <p:cNvSpPr>
            <a:spLocks noGrp="1"/>
          </p:cNvSpPr>
          <p:nvPr>
            <p:ph type="body" sz="quarter" idx="15"/>
          </p:nvPr>
        </p:nvSpPr>
        <p:spPr/>
        <p:txBody>
          <a:bodyPr/>
          <a:lstStyle/>
          <a:p>
            <a:r>
              <a:rPr lang="nl-NL" i="1" dirty="0"/>
              <a:t>2025</a:t>
            </a:r>
          </a:p>
        </p:txBody>
      </p:sp>
    </p:spTree>
    <p:extLst>
      <p:ext uri="{BB962C8B-B14F-4D97-AF65-F5344CB8AC3E}">
        <p14:creationId xmlns:p14="http://schemas.microsoft.com/office/powerpoint/2010/main" val="424023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B9FB0-154A-F2A1-E147-D5FD8FCD0DEE}"/>
              </a:ext>
            </a:extLst>
          </p:cNvPr>
          <p:cNvSpPr>
            <a:spLocks noGrp="1"/>
          </p:cNvSpPr>
          <p:nvPr>
            <p:ph type="title"/>
          </p:nvPr>
        </p:nvSpPr>
        <p:spPr/>
        <p:txBody>
          <a:bodyPr/>
          <a:lstStyle/>
          <a:p>
            <a:r>
              <a:rPr lang="nl-NL" dirty="0"/>
              <a:t>Hoe werkt het invulformat?</a:t>
            </a:r>
          </a:p>
        </p:txBody>
      </p:sp>
      <p:sp>
        <p:nvSpPr>
          <p:cNvPr id="3" name="Tijdelijke aanduiding voor inhoud 2">
            <a:extLst>
              <a:ext uri="{FF2B5EF4-FFF2-40B4-BE49-F238E27FC236}">
                <a16:creationId xmlns:a16="http://schemas.microsoft.com/office/drawing/2014/main" id="{65F1BF70-4E8E-1AA2-05ED-9C0AD69EBAED}"/>
              </a:ext>
            </a:extLst>
          </p:cNvPr>
          <p:cNvSpPr>
            <a:spLocks noGrp="1"/>
          </p:cNvSpPr>
          <p:nvPr>
            <p:ph idx="1"/>
          </p:nvPr>
        </p:nvSpPr>
        <p:spPr/>
        <p:txBody>
          <a:bodyPr/>
          <a:lstStyle/>
          <a:p>
            <a:pPr marL="285750" indent="-285750">
              <a:buFontTx/>
              <a:buChar char="-"/>
            </a:pPr>
            <a:r>
              <a:rPr lang="nl-NL" dirty="0"/>
              <a:t>Download het invulformat naar je computer.</a:t>
            </a:r>
          </a:p>
          <a:p>
            <a:pPr marL="285750" indent="-285750">
              <a:buFontTx/>
              <a:buChar char="-"/>
            </a:pPr>
            <a:r>
              <a:rPr lang="nl-NL" dirty="0"/>
              <a:t>Sla het bestand op met als bestandsnaam: </a:t>
            </a:r>
            <a:r>
              <a:rPr lang="nl-NL" b="1" dirty="0" err="1"/>
              <a:t>Jouwnaam_Naamvandeopencall</a:t>
            </a:r>
            <a:endParaRPr lang="nl-NL" b="1" dirty="0"/>
          </a:p>
          <a:p>
            <a:pPr marL="285750" indent="-285750">
              <a:buFontTx/>
              <a:buChar char="-"/>
            </a:pPr>
            <a:r>
              <a:rPr lang="nl-NL" dirty="0"/>
              <a:t>Open het opgeslagen bestand en vul de gevraagde gegevens in.</a:t>
            </a:r>
          </a:p>
          <a:p>
            <a:pPr marL="285750" indent="-285750">
              <a:buFontTx/>
              <a:buChar char="-"/>
            </a:pPr>
            <a:r>
              <a:rPr lang="nl-NL" dirty="0"/>
              <a:t>Controleer met behulp van de checklist op pagina 7 of je alles hebt ingevuld.</a:t>
            </a:r>
          </a:p>
          <a:p>
            <a:pPr marL="285750" indent="-285750">
              <a:buFontTx/>
              <a:buChar char="-"/>
            </a:pPr>
            <a:r>
              <a:rPr lang="nl-NL" dirty="0"/>
              <a:t>Exporteer het invulformat naar PDF of sla op als PDF.</a:t>
            </a:r>
          </a:p>
          <a:p>
            <a:pPr marL="285750" indent="-285750">
              <a:buFontTx/>
              <a:buChar char="-"/>
            </a:pPr>
            <a:r>
              <a:rPr lang="nl-NL" dirty="0"/>
              <a:t>Mail het </a:t>
            </a:r>
            <a:r>
              <a:rPr lang="nl-NL" dirty="0" err="1"/>
              <a:t>PDF-bestand</a:t>
            </a:r>
            <a:r>
              <a:rPr lang="nl-NL" dirty="0"/>
              <a:t> vóór de deadline naar </a:t>
            </a:r>
            <a:r>
              <a:rPr lang="nl-NL" dirty="0">
                <a:hlinkClick r:id="rId2"/>
              </a:rPr>
              <a:t>kunstencultuur@eijsden-margraten.nl</a:t>
            </a:r>
            <a:r>
              <a:rPr lang="nl-NL" dirty="0"/>
              <a:t>.</a:t>
            </a:r>
          </a:p>
        </p:txBody>
      </p:sp>
    </p:spTree>
    <p:extLst>
      <p:ext uri="{BB962C8B-B14F-4D97-AF65-F5344CB8AC3E}">
        <p14:creationId xmlns:p14="http://schemas.microsoft.com/office/powerpoint/2010/main" val="215505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90B53-59CD-3DC9-754A-F8E0687012C4}"/>
              </a:ext>
            </a:extLst>
          </p:cNvPr>
          <p:cNvSpPr>
            <a:spLocks noGrp="1"/>
          </p:cNvSpPr>
          <p:nvPr>
            <p:ph type="title"/>
          </p:nvPr>
        </p:nvSpPr>
        <p:spPr>
          <a:xfrm>
            <a:off x="855864" y="397115"/>
            <a:ext cx="10253870" cy="673854"/>
          </a:xfrm>
        </p:spPr>
        <p:txBody>
          <a:bodyPr/>
          <a:lstStyle/>
          <a:p>
            <a:r>
              <a:rPr lang="nl-NL" dirty="0"/>
              <a:t>VUL HIER DE TITEL VAN JE CONCEPT IN</a:t>
            </a:r>
          </a:p>
        </p:txBody>
      </p:sp>
      <p:sp>
        <p:nvSpPr>
          <p:cNvPr id="3" name="Tijdelijke aanduiding voor inhoud 2">
            <a:extLst>
              <a:ext uri="{FF2B5EF4-FFF2-40B4-BE49-F238E27FC236}">
                <a16:creationId xmlns:a16="http://schemas.microsoft.com/office/drawing/2014/main" id="{7A45A6F0-43B0-52DF-0E32-804D5D2068C7}"/>
              </a:ext>
            </a:extLst>
          </p:cNvPr>
          <p:cNvSpPr>
            <a:spLocks noGrp="1"/>
          </p:cNvSpPr>
          <p:nvPr>
            <p:ph idx="1"/>
          </p:nvPr>
        </p:nvSpPr>
        <p:spPr>
          <a:xfrm>
            <a:off x="855868" y="1766960"/>
            <a:ext cx="5240132" cy="5052989"/>
          </a:xfrm>
        </p:spPr>
        <p:txBody>
          <a:bodyPr/>
          <a:lstStyle/>
          <a:p>
            <a:r>
              <a:rPr lang="nl-NL" b="1" dirty="0"/>
              <a:t>PERSOONLIJKE GEGEVENS</a:t>
            </a:r>
          </a:p>
          <a:p>
            <a:r>
              <a:rPr lang="nl-NL" sz="1400" b="1" i="1" dirty="0"/>
              <a:t>Naam: 		</a:t>
            </a:r>
          </a:p>
          <a:p>
            <a:r>
              <a:rPr lang="nl-NL" sz="1400" b="1" i="1" dirty="0"/>
              <a:t>E-mailadres:	</a:t>
            </a:r>
          </a:p>
          <a:p>
            <a:r>
              <a:rPr lang="nl-NL" sz="1400" b="1" i="1" dirty="0"/>
              <a:t>Telefoonnummer:	</a:t>
            </a:r>
          </a:p>
          <a:p>
            <a:r>
              <a:rPr lang="nl-NL" sz="1400" b="1" i="1" dirty="0"/>
              <a:t>Website:		</a:t>
            </a:r>
          </a:p>
          <a:p>
            <a:r>
              <a:rPr lang="nl-NL" sz="1400" b="1" i="1" dirty="0"/>
              <a:t>Woonplaats:</a:t>
            </a:r>
          </a:p>
          <a:p>
            <a:endParaRPr lang="nl-NL" sz="1400" b="1" i="1" dirty="0"/>
          </a:p>
          <a:p>
            <a:pPr marL="0" marR="0" lvl="0" indent="0" algn="l" defTabSz="914400" rtl="0" eaLnBrk="1" fontAlgn="auto" latinLnBrk="0" hangingPunct="1">
              <a:lnSpc>
                <a:spcPct val="14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a:ea typeface="+mn-ea"/>
                <a:cs typeface="+mn-cs"/>
              </a:rPr>
              <a:t>OPLEIDING </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nl-NL" sz="1400" b="1" i="1" u="none" strike="noStrike" kern="1200" cap="none" spc="0" normalizeH="0" baseline="0" noProof="0" dirty="0">
                <a:ln>
                  <a:noFill/>
                </a:ln>
                <a:solidFill>
                  <a:prstClr val="black"/>
                </a:solidFill>
                <a:effectLst/>
                <a:uLnTx/>
                <a:uFillTx/>
                <a:latin typeface="Calibri"/>
                <a:ea typeface="+mn-ea"/>
                <a:cs typeface="+mn-cs"/>
              </a:rPr>
              <a:t>Vul hier de opleidingen in die je hebt gevolgd.</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nl-NL" sz="1400" b="1" i="1" u="none" strike="noStrike" kern="1200" cap="none" spc="0" normalizeH="0" baseline="0" noProof="0" dirty="0" err="1">
                <a:ln>
                  <a:noFill/>
                </a:ln>
                <a:solidFill>
                  <a:srgbClr val="0091BE"/>
                </a:solidFill>
                <a:effectLst/>
                <a:uLnTx/>
                <a:uFillTx/>
                <a:latin typeface="Calibri"/>
                <a:ea typeface="+mn-ea"/>
                <a:cs typeface="+mn-cs"/>
              </a:rPr>
              <a:t>xxxxxxxxx</a:t>
            </a:r>
            <a:endParaRPr kumimoji="0" lang="nl-NL" sz="1400" b="1" i="1" u="none" strike="noStrike" kern="1200" cap="none" spc="0" normalizeH="0" baseline="0" noProof="0" dirty="0">
              <a:ln>
                <a:noFill/>
              </a:ln>
              <a:solidFill>
                <a:srgbClr val="0091BE"/>
              </a:solidFill>
              <a:effectLst/>
              <a:uLnTx/>
              <a:uFillTx/>
              <a:latin typeface="Calibri"/>
              <a:ea typeface="+mn-ea"/>
              <a:cs typeface="+mn-cs"/>
            </a:endParaRP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nl-NL" sz="1400" b="1" i="1" u="none" strike="noStrike" kern="1200" cap="none" spc="0" normalizeH="0" baseline="0" noProof="0" dirty="0" err="1">
                <a:ln>
                  <a:noFill/>
                </a:ln>
                <a:solidFill>
                  <a:srgbClr val="0091BE"/>
                </a:solidFill>
                <a:effectLst/>
                <a:uLnTx/>
                <a:uFillTx/>
                <a:latin typeface="Calibri"/>
                <a:ea typeface="+mn-ea"/>
                <a:cs typeface="+mn-cs"/>
              </a:rPr>
              <a:t>xxxxxxxxx</a:t>
            </a:r>
            <a:endParaRPr kumimoji="0" lang="nl-NL" sz="1400" b="1" i="1" u="none" strike="noStrike" kern="1200" cap="none" spc="0" normalizeH="0" baseline="0" noProof="0" dirty="0">
              <a:ln>
                <a:noFill/>
              </a:ln>
              <a:solidFill>
                <a:srgbClr val="0091BE"/>
              </a:solidFill>
              <a:effectLst/>
              <a:uLnTx/>
              <a:uFillTx/>
              <a:latin typeface="Calibri"/>
              <a:ea typeface="+mn-ea"/>
              <a:cs typeface="+mn-cs"/>
            </a:endParaRP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nl-NL" sz="1400" b="1" i="1" u="none" strike="noStrike" kern="1200" cap="none" spc="0" normalizeH="0" baseline="0" noProof="0" dirty="0" err="1">
                <a:ln>
                  <a:noFill/>
                </a:ln>
                <a:solidFill>
                  <a:srgbClr val="0091BE"/>
                </a:solidFill>
                <a:effectLst/>
                <a:uLnTx/>
                <a:uFillTx/>
                <a:latin typeface="Calibri"/>
                <a:ea typeface="+mn-ea"/>
                <a:cs typeface="+mn-cs"/>
              </a:rPr>
              <a:t>Xxxxxxxxx</a:t>
            </a:r>
            <a:endParaRPr kumimoji="0" lang="nl-NL" sz="1400" b="1" i="1" u="none" strike="noStrike" kern="1200" cap="none" spc="0" normalizeH="0" baseline="0" noProof="0" dirty="0">
              <a:ln>
                <a:noFill/>
              </a:ln>
              <a:solidFill>
                <a:srgbClr val="0091BE"/>
              </a:solidFill>
              <a:effectLst/>
              <a:uLnTx/>
              <a:uFillTx/>
              <a:latin typeface="Calibri"/>
              <a:ea typeface="+mn-ea"/>
              <a:cs typeface="+mn-cs"/>
            </a:endParaRPr>
          </a:p>
          <a:p>
            <a:r>
              <a:rPr lang="nl-NL" sz="1400" b="1" i="1" dirty="0"/>
              <a:t>	</a:t>
            </a:r>
          </a:p>
        </p:txBody>
      </p:sp>
      <p:sp>
        <p:nvSpPr>
          <p:cNvPr id="4" name="Titel 1">
            <a:extLst>
              <a:ext uri="{FF2B5EF4-FFF2-40B4-BE49-F238E27FC236}">
                <a16:creationId xmlns:a16="http://schemas.microsoft.com/office/drawing/2014/main" id="{AFFB8830-2980-E13A-C9BB-8B0D546CC542}"/>
              </a:ext>
            </a:extLst>
          </p:cNvPr>
          <p:cNvSpPr txBox="1">
            <a:spLocks/>
          </p:cNvSpPr>
          <p:nvPr/>
        </p:nvSpPr>
        <p:spPr>
          <a:xfrm>
            <a:off x="855864" y="1070969"/>
            <a:ext cx="10253870" cy="67385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nl-NL" sz="3200" b="0" dirty="0">
                <a:latin typeface="+mn-lt"/>
              </a:rPr>
              <a:t>VUL HIER JE NAAM IN</a:t>
            </a:r>
          </a:p>
        </p:txBody>
      </p:sp>
      <p:sp>
        <p:nvSpPr>
          <p:cNvPr id="5" name="Tijdelijke aanduiding voor inhoud 2">
            <a:extLst>
              <a:ext uri="{FF2B5EF4-FFF2-40B4-BE49-F238E27FC236}">
                <a16:creationId xmlns:a16="http://schemas.microsoft.com/office/drawing/2014/main" id="{E3FECDD4-A58E-0BC5-B736-36DD52B033ED}"/>
              </a:ext>
            </a:extLst>
          </p:cNvPr>
          <p:cNvSpPr txBox="1">
            <a:spLocks/>
          </p:cNvSpPr>
          <p:nvPr/>
        </p:nvSpPr>
        <p:spPr>
          <a:xfrm>
            <a:off x="6096000" y="1766961"/>
            <a:ext cx="5240132" cy="4356997"/>
          </a:xfrm>
          <a:prstGeom prst="rect">
            <a:avLst/>
          </a:prstGeom>
        </p:spPr>
        <p:txBody>
          <a:bodyPr vert="horz" lIns="91440" tIns="45720" rIns="91440" bIns="45720" rtlCol="0">
            <a:noAutofit/>
          </a:bodyPr>
          <a:lstStyle>
            <a:lvl1pPr marL="0" indent="0" algn="l" defTabSz="914400" rtl="0" eaLnBrk="1" latinLnBrk="0" hangingPunct="1">
              <a:lnSpc>
                <a:spcPct val="140000"/>
              </a:lnSpc>
              <a:spcBef>
                <a:spcPts val="0"/>
              </a:spcBef>
              <a:spcAft>
                <a:spcPts val="0"/>
              </a:spcAft>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3000"/>
              </a:spcBef>
              <a:spcAft>
                <a:spcPts val="900"/>
              </a:spcAft>
              <a:buFontTx/>
              <a:buNone/>
              <a:defRPr sz="2200" b="1" kern="1200">
                <a:solidFill>
                  <a:schemeClr val="tx1"/>
                </a:solidFill>
                <a:latin typeface="+mn-lt"/>
                <a:ea typeface="+mn-ea"/>
                <a:cs typeface="+mn-cs"/>
              </a:defRPr>
            </a:lvl2pPr>
            <a:lvl3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Tekstvak 10">
            <a:extLst>
              <a:ext uri="{FF2B5EF4-FFF2-40B4-BE49-F238E27FC236}">
                <a16:creationId xmlns:a16="http://schemas.microsoft.com/office/drawing/2014/main" id="{CCB585C7-3E84-E68E-F629-59602E25C3BE}"/>
              </a:ext>
            </a:extLst>
          </p:cNvPr>
          <p:cNvSpPr txBox="1"/>
          <p:nvPr/>
        </p:nvSpPr>
        <p:spPr>
          <a:xfrm>
            <a:off x="5982799" y="1779235"/>
            <a:ext cx="5676087" cy="1960217"/>
          </a:xfrm>
          <a:prstGeom prst="rect">
            <a:avLst/>
          </a:prstGeom>
          <a:noFill/>
        </p:spPr>
        <p:txBody>
          <a:bodyPr wrap="square">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a:ea typeface="+mn-ea"/>
                <a:cs typeface="+mn-cs"/>
              </a:rPr>
              <a:t>ERVARING</a:t>
            </a:r>
            <a:r>
              <a:rPr kumimoji="0" lang="nl-NL" sz="1400" b="1" i="1"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nl-NL" sz="1400" b="1" i="1" u="none" strike="noStrike" kern="1200" cap="none" spc="0" normalizeH="0" baseline="0" noProof="0" dirty="0">
                <a:ln>
                  <a:noFill/>
                </a:ln>
                <a:solidFill>
                  <a:prstClr val="black"/>
                </a:solidFill>
                <a:effectLst/>
                <a:uLnTx/>
                <a:uFillTx/>
                <a:latin typeface="Calibri"/>
                <a:ea typeface="+mn-ea"/>
                <a:cs typeface="+mn-cs"/>
              </a:rPr>
              <a:t>Vul hier maximaal drie voorbeelden in van relevante (werk)ervaring die je hebt opgedaan:</a:t>
            </a:r>
          </a:p>
          <a:p>
            <a:pPr marL="228600" marR="0" lvl="0" indent="-228600" algn="l" defTabSz="914400" rtl="0" eaLnBrk="1" fontAlgn="auto" latinLnBrk="0" hangingPunct="1">
              <a:lnSpc>
                <a:spcPct val="140000"/>
              </a:lnSpc>
              <a:spcBef>
                <a:spcPts val="0"/>
              </a:spcBef>
              <a:spcAft>
                <a:spcPts val="0"/>
              </a:spcAft>
              <a:buClrTx/>
              <a:buSzTx/>
              <a:buFontTx/>
              <a:buAutoNum type="arabicPeriod"/>
              <a:tabLst/>
              <a:defRPr/>
            </a:pPr>
            <a:r>
              <a:rPr kumimoji="0" lang="nl-NL" sz="1400" b="1" i="1" u="none" strike="noStrike" kern="1200" cap="none" spc="0" normalizeH="0" baseline="0" noProof="0" dirty="0" err="1">
                <a:ln>
                  <a:noFill/>
                </a:ln>
                <a:solidFill>
                  <a:srgbClr val="0091BE"/>
                </a:solidFill>
                <a:effectLst/>
                <a:uLnTx/>
                <a:uFillTx/>
                <a:latin typeface="Calibri"/>
                <a:ea typeface="+mn-ea"/>
                <a:cs typeface="+mn-cs"/>
              </a:rPr>
              <a:t>xxxxxxxxx</a:t>
            </a:r>
            <a:endParaRPr kumimoji="0" lang="nl-NL" sz="1400" b="1" i="1" u="none" strike="noStrike" kern="1200" cap="none" spc="0" normalizeH="0" baseline="0" noProof="0" dirty="0">
              <a:ln>
                <a:noFill/>
              </a:ln>
              <a:solidFill>
                <a:srgbClr val="0091BE"/>
              </a:solidFill>
              <a:effectLst/>
              <a:uLnTx/>
              <a:uFillTx/>
              <a:latin typeface="Calibri"/>
              <a:ea typeface="+mn-ea"/>
              <a:cs typeface="+mn-cs"/>
            </a:endParaRPr>
          </a:p>
          <a:p>
            <a:pPr marL="228600" marR="0" lvl="0" indent="-228600" algn="l" defTabSz="914400" rtl="0" eaLnBrk="1" fontAlgn="auto" latinLnBrk="0" hangingPunct="1">
              <a:lnSpc>
                <a:spcPct val="140000"/>
              </a:lnSpc>
              <a:spcBef>
                <a:spcPts val="0"/>
              </a:spcBef>
              <a:spcAft>
                <a:spcPts val="0"/>
              </a:spcAft>
              <a:buClrTx/>
              <a:buSzTx/>
              <a:buFontTx/>
              <a:buAutoNum type="arabicPeriod"/>
              <a:tabLst/>
              <a:defRPr/>
            </a:pPr>
            <a:r>
              <a:rPr kumimoji="0" lang="nl-NL" sz="1400" b="1" i="1" u="none" strike="noStrike" kern="1200" cap="none" spc="0" normalizeH="0" baseline="0" noProof="0" dirty="0" err="1">
                <a:ln>
                  <a:noFill/>
                </a:ln>
                <a:solidFill>
                  <a:srgbClr val="0091BE"/>
                </a:solidFill>
                <a:effectLst/>
                <a:uLnTx/>
                <a:uFillTx/>
                <a:latin typeface="Calibri"/>
                <a:ea typeface="+mn-ea"/>
                <a:cs typeface="+mn-cs"/>
              </a:rPr>
              <a:t>xxxxxxxxx</a:t>
            </a:r>
            <a:endParaRPr kumimoji="0" lang="nl-NL" sz="1400" b="1" i="1" u="none" strike="noStrike" kern="1200" cap="none" spc="0" normalizeH="0" baseline="0" noProof="0" dirty="0">
              <a:ln>
                <a:noFill/>
              </a:ln>
              <a:solidFill>
                <a:srgbClr val="0091BE"/>
              </a:solidFill>
              <a:effectLst/>
              <a:uLnTx/>
              <a:uFillTx/>
              <a:latin typeface="Calibri"/>
              <a:ea typeface="+mn-ea"/>
              <a:cs typeface="+mn-cs"/>
            </a:endParaRPr>
          </a:p>
          <a:p>
            <a:pPr marL="228600" marR="0" lvl="0" indent="-228600" algn="l" defTabSz="914400" rtl="0" eaLnBrk="1" fontAlgn="auto" latinLnBrk="0" hangingPunct="1">
              <a:lnSpc>
                <a:spcPct val="140000"/>
              </a:lnSpc>
              <a:spcBef>
                <a:spcPts val="0"/>
              </a:spcBef>
              <a:spcAft>
                <a:spcPts val="0"/>
              </a:spcAft>
              <a:buClrTx/>
              <a:buSzTx/>
              <a:buFontTx/>
              <a:buAutoNum type="arabicPeriod"/>
              <a:tabLst/>
              <a:defRPr/>
            </a:pPr>
            <a:r>
              <a:rPr kumimoji="0" lang="nl-NL" sz="1400" b="1" i="1" u="none" strike="noStrike" kern="1200" cap="none" spc="0" normalizeH="0" baseline="0" noProof="0" dirty="0" err="1">
                <a:ln>
                  <a:noFill/>
                </a:ln>
                <a:solidFill>
                  <a:srgbClr val="0091BE"/>
                </a:solidFill>
                <a:effectLst/>
                <a:uLnTx/>
                <a:uFillTx/>
                <a:latin typeface="Calibri"/>
                <a:ea typeface="+mn-ea"/>
                <a:cs typeface="+mn-cs"/>
              </a:rPr>
              <a:t>xxxxxxxxx</a:t>
            </a:r>
            <a:endParaRPr kumimoji="0" lang="nl-NL" sz="1400" b="1" i="0" u="none" strike="noStrike" kern="1200" cap="none" spc="0" normalizeH="0" baseline="0" noProof="0" dirty="0">
              <a:ln>
                <a:noFill/>
              </a:ln>
              <a:solidFill>
                <a:srgbClr val="0091BE"/>
              </a:solidFill>
              <a:effectLst/>
              <a:uLnTx/>
              <a:uFillTx/>
              <a:latin typeface="Calibri"/>
              <a:ea typeface="+mn-ea"/>
              <a:cs typeface="+mn-cs"/>
            </a:endParaRPr>
          </a:p>
        </p:txBody>
      </p:sp>
    </p:spTree>
    <p:extLst>
      <p:ext uri="{BB962C8B-B14F-4D97-AF65-F5344CB8AC3E}">
        <p14:creationId xmlns:p14="http://schemas.microsoft.com/office/powerpoint/2010/main" val="101051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90B53-59CD-3DC9-754A-F8E0687012C4}"/>
              </a:ext>
            </a:extLst>
          </p:cNvPr>
          <p:cNvSpPr>
            <a:spLocks noGrp="1"/>
          </p:cNvSpPr>
          <p:nvPr>
            <p:ph type="title"/>
          </p:nvPr>
        </p:nvSpPr>
        <p:spPr>
          <a:xfrm>
            <a:off x="855864" y="397115"/>
            <a:ext cx="10253870" cy="673854"/>
          </a:xfrm>
        </p:spPr>
        <p:txBody>
          <a:bodyPr/>
          <a:lstStyle/>
          <a:p>
            <a:r>
              <a:rPr lang="nl-NL" dirty="0"/>
              <a:t>VUL HIER DE TITEL VAN JE CONCEPT IN</a:t>
            </a:r>
          </a:p>
        </p:txBody>
      </p:sp>
      <p:sp>
        <p:nvSpPr>
          <p:cNvPr id="4" name="Titel 1">
            <a:extLst>
              <a:ext uri="{FF2B5EF4-FFF2-40B4-BE49-F238E27FC236}">
                <a16:creationId xmlns:a16="http://schemas.microsoft.com/office/drawing/2014/main" id="{AFFB8830-2980-E13A-C9BB-8B0D546CC542}"/>
              </a:ext>
            </a:extLst>
          </p:cNvPr>
          <p:cNvSpPr txBox="1">
            <a:spLocks/>
          </p:cNvSpPr>
          <p:nvPr/>
        </p:nvSpPr>
        <p:spPr>
          <a:xfrm>
            <a:off x="855864" y="1070969"/>
            <a:ext cx="10253870" cy="67385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nl-NL" sz="3200" b="0" dirty="0">
                <a:latin typeface="+mn-lt"/>
              </a:rPr>
              <a:t>VUL HIER JE NAAM IN</a:t>
            </a:r>
          </a:p>
        </p:txBody>
      </p:sp>
      <p:sp>
        <p:nvSpPr>
          <p:cNvPr id="5" name="Tijdelijke aanduiding voor inhoud 2">
            <a:extLst>
              <a:ext uri="{FF2B5EF4-FFF2-40B4-BE49-F238E27FC236}">
                <a16:creationId xmlns:a16="http://schemas.microsoft.com/office/drawing/2014/main" id="{E3FECDD4-A58E-0BC5-B736-36DD52B033ED}"/>
              </a:ext>
            </a:extLst>
          </p:cNvPr>
          <p:cNvSpPr txBox="1">
            <a:spLocks/>
          </p:cNvSpPr>
          <p:nvPr/>
        </p:nvSpPr>
        <p:spPr>
          <a:xfrm>
            <a:off x="657728" y="1935403"/>
            <a:ext cx="5240132" cy="4356997"/>
          </a:xfrm>
          <a:prstGeom prst="rect">
            <a:avLst/>
          </a:prstGeom>
        </p:spPr>
        <p:txBody>
          <a:bodyPr vert="horz" lIns="91440" tIns="45720" rIns="91440" bIns="45720" rtlCol="0">
            <a:noAutofit/>
          </a:bodyPr>
          <a:lstStyle>
            <a:lvl1pPr marL="0" indent="0" algn="l" defTabSz="914400" rtl="0" eaLnBrk="1" latinLnBrk="0" hangingPunct="1">
              <a:lnSpc>
                <a:spcPct val="140000"/>
              </a:lnSpc>
              <a:spcBef>
                <a:spcPts val="0"/>
              </a:spcBef>
              <a:spcAft>
                <a:spcPts val="0"/>
              </a:spcAft>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3000"/>
              </a:spcBef>
              <a:spcAft>
                <a:spcPts val="900"/>
              </a:spcAft>
              <a:buFontTx/>
              <a:buNone/>
              <a:defRPr sz="2200" b="1" kern="1200">
                <a:solidFill>
                  <a:schemeClr val="tx1"/>
                </a:solidFill>
                <a:latin typeface="+mn-lt"/>
                <a:ea typeface="+mn-ea"/>
                <a:cs typeface="+mn-cs"/>
              </a:defRPr>
            </a:lvl2pPr>
            <a:lvl3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a:defRPr/>
            </a:pPr>
            <a:r>
              <a:rPr lang="nl-NL" b="1" dirty="0"/>
              <a:t>KORTE BIO</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nl-NL" sz="1400" b="1" i="1" u="none" strike="noStrike" kern="1200" cap="none" spc="0" normalizeH="0" baseline="0" noProof="0" dirty="0">
                <a:ln>
                  <a:noFill/>
                </a:ln>
                <a:solidFill>
                  <a:prstClr val="black"/>
                </a:solidFill>
                <a:effectLst/>
                <a:uLnTx/>
                <a:uFillTx/>
                <a:latin typeface="Calibri"/>
                <a:ea typeface="+mn-ea"/>
                <a:cs typeface="+mn-cs"/>
              </a:rPr>
              <a:t>Vertel kort iets over jezelf en je praktijk als kunstenaar/creatieve professional (max. 1</a:t>
            </a:r>
            <a:r>
              <a:rPr lang="nl-NL" sz="1400" b="1" i="1" dirty="0">
                <a:solidFill>
                  <a:prstClr val="black"/>
                </a:solidFill>
                <a:latin typeface="Calibri"/>
              </a:rPr>
              <a:t>5</a:t>
            </a:r>
            <a:r>
              <a:rPr kumimoji="0" lang="nl-NL" sz="1400" b="1" i="1" u="none" strike="noStrike" kern="1200" cap="none" spc="0" normalizeH="0" baseline="0" noProof="0" dirty="0">
                <a:ln>
                  <a:noFill/>
                </a:ln>
                <a:solidFill>
                  <a:prstClr val="black"/>
                </a:solidFill>
                <a:effectLst/>
                <a:uLnTx/>
                <a:uFillTx/>
                <a:latin typeface="Calibri"/>
                <a:ea typeface="+mn-ea"/>
                <a:cs typeface="+mn-cs"/>
              </a:rPr>
              <a:t>0 woorden). </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nl-NL" sz="1200" b="0" i="0" u="none" strike="noStrike" kern="1200" cap="none" spc="0" normalizeH="0" baseline="0" noProof="0" dirty="0" err="1">
                <a:ln>
                  <a:noFill/>
                </a:ln>
                <a:solidFill>
                  <a:srgbClr val="0091BE"/>
                </a:solidFill>
                <a:effectLst/>
                <a:uLnTx/>
                <a:uFillTx/>
                <a:latin typeface="Calibri"/>
                <a:ea typeface="+mn-ea"/>
                <a:cs typeface="+mn-cs"/>
              </a:rPr>
              <a:t>Lorem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ipsum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dolor</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sit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amet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consectetur</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adipiscing</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elit</a:t>
            </a:r>
            <a:r>
              <a:rPr kumimoji="0" lang="nl-NL" sz="1200" b="0" i="0" u="none" strike="noStrike" kern="1200" cap="none" spc="0" normalizeH="0" baseline="0" noProof="0" dirty="0">
                <a:ln>
                  <a:noFill/>
                </a:ln>
                <a:solidFill>
                  <a:srgbClr val="0091BE"/>
                </a:solidFill>
                <a:effectLst/>
                <a:uLnTx/>
                <a:uFillTx/>
                <a:latin typeface="Calibri"/>
                <a:ea typeface="+mn-ea"/>
                <a:cs typeface="+mn-cs"/>
              </a:rPr>
              <a:t>. Integer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nec</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odio</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Praesent</a:t>
            </a:r>
            <a:r>
              <a:rPr kumimoji="0" lang="nl-NL" sz="1200" b="0" i="0" u="none" strike="noStrike" kern="1200" cap="none" spc="0" normalizeH="0" baseline="0" noProof="0" dirty="0">
                <a:ln>
                  <a:noFill/>
                </a:ln>
                <a:solidFill>
                  <a:srgbClr val="0091BE"/>
                </a:solidFill>
                <a:effectLst/>
                <a:uLnTx/>
                <a:uFillTx/>
                <a:latin typeface="Calibri"/>
                <a:ea typeface="+mn-ea"/>
                <a:cs typeface="+mn-cs"/>
              </a:rPr>
              <a:t> libero.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Sed</a:t>
            </a:r>
            <a:r>
              <a:rPr kumimoji="0" lang="nl-NL" sz="1200" b="0" i="0" u="none" strike="noStrike" kern="1200" cap="none" spc="0" normalizeH="0" baseline="0" noProof="0" dirty="0">
                <a:ln>
                  <a:noFill/>
                </a:ln>
                <a:solidFill>
                  <a:srgbClr val="0091BE"/>
                </a:solidFill>
                <a:effectLst/>
                <a:uLnTx/>
                <a:uFillTx/>
                <a:latin typeface="Calibri"/>
                <a:ea typeface="+mn-ea"/>
                <a:cs typeface="+mn-cs"/>
              </a:rPr>
              <a:t> cursus ante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dapibus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diam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Sed</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nisi</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Nulla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quis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nibh</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elementum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imperdiet</a:t>
            </a:r>
            <a:r>
              <a:rPr kumimoji="0" lang="nl-NL" sz="1200" b="0" i="0" u="none" strike="noStrike" kern="1200" cap="none" spc="0" normalizeH="0" baseline="0" noProof="0" dirty="0">
                <a:ln>
                  <a:noFill/>
                </a:ln>
                <a:solidFill>
                  <a:srgbClr val="0091BE"/>
                </a:solidFill>
                <a:effectLst/>
                <a:uLnTx/>
                <a:uFillTx/>
                <a:latin typeface="Calibri"/>
                <a:ea typeface="+mn-ea"/>
                <a:cs typeface="+mn-cs"/>
              </a:rPr>
              <a:t>. Duis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sagittis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ipsum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Praesent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mauris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Fusce</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nec</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tellus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sed</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augue</a:t>
            </a:r>
            <a:r>
              <a:rPr kumimoji="0" lang="nl-NL" sz="1200" b="0" i="0" u="none" strike="noStrike" kern="1200" cap="none" spc="0" normalizeH="0" baseline="0" noProof="0" dirty="0">
                <a:ln>
                  <a:noFill/>
                </a:ln>
                <a:solidFill>
                  <a:srgbClr val="0091BE"/>
                </a:solidFill>
                <a:effectLst/>
                <a:uLnTx/>
                <a:uFillTx/>
                <a:latin typeface="Calibri"/>
                <a:ea typeface="+mn-ea"/>
                <a:cs typeface="+mn-cs"/>
              </a:rPr>
              <a:t> semper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porta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Mauris</a:t>
            </a:r>
            <a:r>
              <a:rPr kumimoji="0" lang="nl-NL" sz="1200" b="0" i="0" u="none" strike="noStrike" kern="1200" cap="none" spc="0" normalizeH="0" baseline="0" noProof="0" dirty="0">
                <a:ln>
                  <a:noFill/>
                </a:ln>
                <a:solidFill>
                  <a:srgbClr val="0091BE"/>
                </a:solidFill>
                <a:effectLst/>
                <a:uLnTx/>
                <a:uFillTx/>
                <a:latin typeface="Calibri"/>
                <a:ea typeface="+mn-ea"/>
                <a:cs typeface="+mn-cs"/>
              </a:rPr>
              <a:t> massa. Vestibulum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lacinia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arcu</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eget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nulla</a:t>
            </a:r>
            <a:r>
              <a:rPr kumimoji="0" lang="nl-NL" sz="1200" b="0" i="0" u="none" strike="noStrike" kern="1200" cap="none" spc="0" normalizeH="0" baseline="0" noProof="0" dirty="0">
                <a:ln>
                  <a:noFill/>
                </a:ln>
                <a:solidFill>
                  <a:srgbClr val="0091BE"/>
                </a:solidFill>
                <a:effectLst/>
                <a:uLnTx/>
                <a:uFillTx/>
                <a:latin typeface="Calibri"/>
                <a:ea typeface="+mn-ea"/>
                <a:cs typeface="+mn-cs"/>
              </a:rPr>
              <a:t>. Class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aptent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taciti</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sociosqu</a:t>
            </a:r>
            <a:r>
              <a:rPr kumimoji="0" lang="nl-NL" sz="1200" b="0" i="0" u="none" strike="noStrike" kern="1200" cap="none" spc="0" normalizeH="0" baseline="0" noProof="0" dirty="0">
                <a:ln>
                  <a:noFill/>
                </a:ln>
                <a:solidFill>
                  <a:srgbClr val="0091BE"/>
                </a:solidFill>
                <a:effectLst/>
                <a:uLnTx/>
                <a:uFillTx/>
                <a:latin typeface="Calibri"/>
                <a:ea typeface="+mn-ea"/>
                <a:cs typeface="+mn-cs"/>
              </a:rPr>
              <a:t> ad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litora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torquent</a:t>
            </a:r>
            <a:r>
              <a:rPr kumimoji="0" lang="nl-NL" sz="1200" b="0" i="0" u="none" strike="noStrike" kern="1200" cap="none" spc="0" normalizeH="0" baseline="0" noProof="0" dirty="0">
                <a:ln>
                  <a:noFill/>
                </a:ln>
                <a:solidFill>
                  <a:srgbClr val="0091BE"/>
                </a:solidFill>
                <a:effectLst/>
                <a:uLnTx/>
                <a:uFillTx/>
                <a:latin typeface="Calibri"/>
                <a:ea typeface="+mn-ea"/>
                <a:cs typeface="+mn-cs"/>
              </a:rPr>
              <a:t> per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conubia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nostra</a:t>
            </a:r>
            <a:r>
              <a:rPr kumimoji="0" lang="nl-NL" sz="1200" b="0" i="0" u="none" strike="noStrike" kern="1200" cap="none" spc="0" normalizeH="0" baseline="0" noProof="0" dirty="0">
                <a:ln>
                  <a:noFill/>
                </a:ln>
                <a:solidFill>
                  <a:srgbClr val="0091BE"/>
                </a:solidFill>
                <a:effectLst/>
                <a:uLnTx/>
                <a:uFillTx/>
                <a:latin typeface="Calibri"/>
                <a:ea typeface="+mn-ea"/>
                <a:cs typeface="+mn-cs"/>
              </a:rPr>
              <a:t>, per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inceptos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himenaeos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Curabitur</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sodales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ligula</a:t>
            </a:r>
            <a:r>
              <a:rPr kumimoji="0" lang="nl-NL" sz="1200" b="0" i="0" u="none" strike="noStrike" kern="1200" cap="none" spc="0" normalizeH="0" baseline="0" noProof="0" dirty="0">
                <a:ln>
                  <a:noFill/>
                </a:ln>
                <a:solidFill>
                  <a:srgbClr val="0091BE"/>
                </a:solidFill>
                <a:effectLst/>
                <a:uLnTx/>
                <a:uFillTx/>
                <a:latin typeface="Calibri"/>
                <a:ea typeface="+mn-ea"/>
                <a:cs typeface="+mn-cs"/>
              </a:rPr>
              <a:t> in libero.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Sed</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dignissim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lacinia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nunc</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Curabitur</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tortor</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Pellentesque</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nibh</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Aenean</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quam</a:t>
            </a:r>
            <a:r>
              <a:rPr kumimoji="0" lang="nl-NL" sz="1200" b="0" i="0" u="none" strike="noStrike" kern="1200" cap="none" spc="0" normalizeH="0" baseline="0" noProof="0" dirty="0">
                <a:ln>
                  <a:noFill/>
                </a:ln>
                <a:solidFill>
                  <a:srgbClr val="0091BE"/>
                </a:solidFill>
                <a:effectLst/>
                <a:uLnTx/>
                <a:uFillTx/>
                <a:latin typeface="Calibri"/>
                <a:ea typeface="+mn-ea"/>
                <a:cs typeface="+mn-cs"/>
              </a:rPr>
              <a:t>. In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scelerisque</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dolor</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Maecenas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mattis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Sed</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convallis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tristique</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Proin</a:t>
            </a:r>
            <a:r>
              <a:rPr kumimoji="0" lang="nl-NL" sz="1200" b="0" i="0" u="none" strike="noStrike" kern="1200" cap="none" spc="0" normalizeH="0" baseline="0" noProof="0" dirty="0">
                <a:ln>
                  <a:noFill/>
                </a:ln>
                <a:solidFill>
                  <a:srgbClr val="0091BE"/>
                </a:solidFill>
                <a:effectLst/>
                <a:uLnTx/>
                <a:uFillTx/>
                <a:latin typeface="Calibri"/>
                <a:ea typeface="+mn-ea"/>
                <a:cs typeface="+mn-cs"/>
              </a:rPr>
              <a:t> ut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ligula</a:t>
            </a:r>
            <a:r>
              <a:rPr kumimoji="0" lang="nl-NL" sz="1200" b="0" i="0" u="none" strike="noStrike" kern="1200" cap="none" spc="0" normalizeH="0" baseline="0" noProof="0" dirty="0">
                <a:ln>
                  <a:noFill/>
                </a:ln>
                <a:solidFill>
                  <a:srgbClr val="0091BE"/>
                </a:solidFill>
                <a:effectLst/>
                <a:uLnTx/>
                <a:uFillTx/>
                <a:latin typeface="Calibri"/>
                <a:ea typeface="+mn-ea"/>
                <a:cs typeface="+mn-cs"/>
              </a:rPr>
              <a:t> vel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nunc</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eges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p>
          <a:p>
            <a:pPr>
              <a:defRPr/>
            </a:pPr>
            <a:r>
              <a:rPr kumimoji="0" lang="nl-NL" sz="1200" b="0" i="0" u="none" strike="noStrike" kern="1200" cap="none" spc="0" normalizeH="0" baseline="0" noProof="0" dirty="0" err="1">
                <a:ln>
                  <a:noFill/>
                </a:ln>
                <a:solidFill>
                  <a:srgbClr val="0091BE"/>
                </a:solidFill>
                <a:effectLst/>
                <a:uLnTx/>
                <a:uFillTx/>
                <a:latin typeface="Calibri"/>
                <a:ea typeface="+mn-ea"/>
                <a:cs typeface="+mn-cs"/>
              </a:rPr>
              <a:t>Lorem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ipsum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dolor</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sit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amet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consectetur</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adipiscing</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elit</a:t>
            </a:r>
            <a:r>
              <a:rPr kumimoji="0" lang="nl-NL" sz="1200" b="0" i="0" u="none" strike="noStrike" kern="1200" cap="none" spc="0" normalizeH="0" baseline="0" noProof="0" dirty="0">
                <a:ln>
                  <a:noFill/>
                </a:ln>
                <a:solidFill>
                  <a:srgbClr val="0091BE"/>
                </a:solidFill>
                <a:effectLst/>
                <a:uLnTx/>
                <a:uFillTx/>
                <a:latin typeface="Calibri"/>
                <a:ea typeface="+mn-ea"/>
                <a:cs typeface="+mn-cs"/>
              </a:rPr>
              <a:t>. Integer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nec</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odio</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Praesent</a:t>
            </a:r>
            <a:r>
              <a:rPr kumimoji="0" lang="nl-NL" sz="1200" b="0" i="0" u="none" strike="noStrike" kern="1200" cap="none" spc="0" normalizeH="0" baseline="0" noProof="0" dirty="0">
                <a:ln>
                  <a:noFill/>
                </a:ln>
                <a:solidFill>
                  <a:srgbClr val="0091BE"/>
                </a:solidFill>
                <a:effectLst/>
                <a:uLnTx/>
                <a:uFillTx/>
                <a:latin typeface="Calibri"/>
                <a:ea typeface="+mn-ea"/>
                <a:cs typeface="+mn-cs"/>
              </a:rPr>
              <a:t> libero.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Sed</a:t>
            </a:r>
            <a:r>
              <a:rPr kumimoji="0" lang="nl-NL" sz="1200" b="0" i="0" u="none" strike="noStrike" kern="1200" cap="none" spc="0" normalizeH="0" baseline="0" noProof="0" dirty="0">
                <a:ln>
                  <a:noFill/>
                </a:ln>
                <a:solidFill>
                  <a:srgbClr val="0091BE"/>
                </a:solidFill>
                <a:effectLst/>
                <a:uLnTx/>
                <a:uFillTx/>
                <a:latin typeface="Calibri"/>
                <a:ea typeface="+mn-ea"/>
                <a:cs typeface="+mn-cs"/>
              </a:rPr>
              <a:t> cursus ante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dapibus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diam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Sed</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nisi</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Nulla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quis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nibh</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elementum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imperdiet</a:t>
            </a:r>
            <a:r>
              <a:rPr kumimoji="0" lang="nl-NL" sz="1200" b="0" i="0" u="none" strike="noStrike" kern="1200" cap="none" spc="0" normalizeH="0" baseline="0" noProof="0" dirty="0">
                <a:ln>
                  <a:noFill/>
                </a:ln>
                <a:solidFill>
                  <a:srgbClr val="0091BE"/>
                </a:solidFill>
                <a:effectLst/>
                <a:uLnTx/>
                <a:uFillTx/>
                <a:latin typeface="Calibri"/>
                <a:ea typeface="+mn-ea"/>
                <a:cs typeface="+mn-cs"/>
              </a:rPr>
              <a:t>. Duis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sagittis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ipsum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Praesent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mauris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Fusce</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nec</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tellus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sed</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augue</a:t>
            </a:r>
            <a:r>
              <a:rPr kumimoji="0" lang="nl-NL" sz="1200" b="0" i="0" u="none" strike="noStrike" kern="1200" cap="none" spc="0" normalizeH="0" baseline="0" noProof="0" dirty="0">
                <a:ln>
                  <a:noFill/>
                </a:ln>
                <a:solidFill>
                  <a:srgbClr val="0091BE"/>
                </a:solidFill>
                <a:effectLst/>
                <a:uLnTx/>
                <a:uFillTx/>
                <a:latin typeface="Calibri"/>
                <a:ea typeface="+mn-ea"/>
                <a:cs typeface="+mn-cs"/>
              </a:rPr>
              <a:t> semper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porta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Mauris</a:t>
            </a:r>
            <a:r>
              <a:rPr kumimoji="0" lang="nl-NL" sz="1200" b="0" i="0" u="none" strike="noStrike" kern="1200" cap="none" spc="0" normalizeH="0" baseline="0" noProof="0" dirty="0">
                <a:ln>
                  <a:noFill/>
                </a:ln>
                <a:solidFill>
                  <a:srgbClr val="0091BE"/>
                </a:solidFill>
                <a:effectLst/>
                <a:uLnTx/>
                <a:uFillTx/>
                <a:latin typeface="Calibri"/>
                <a:ea typeface="+mn-ea"/>
                <a:cs typeface="+mn-cs"/>
              </a:rPr>
              <a:t> massa. Vestibulum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lacinia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arcu</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eget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nulla</a:t>
            </a:r>
            <a:r>
              <a:rPr kumimoji="0" lang="nl-NL" sz="1200" b="0" i="0" u="none" strike="noStrike" kern="1200" cap="none" spc="0" normalizeH="0" baseline="0" noProof="0" dirty="0">
                <a:ln>
                  <a:noFill/>
                </a:ln>
                <a:solidFill>
                  <a:srgbClr val="0091BE"/>
                </a:solidFill>
                <a:effectLst/>
                <a:uLnTx/>
                <a:uFillTx/>
                <a:latin typeface="Calibri"/>
                <a:ea typeface="+mn-ea"/>
                <a:cs typeface="+mn-cs"/>
              </a:rPr>
              <a:t>. Class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aptent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taciti</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sociosqu</a:t>
            </a:r>
            <a:r>
              <a:rPr kumimoji="0" lang="nl-NL" sz="1200" b="0" i="0" u="none" strike="noStrike" kern="1200" cap="none" spc="0" normalizeH="0" baseline="0" noProof="0" dirty="0">
                <a:ln>
                  <a:noFill/>
                </a:ln>
                <a:solidFill>
                  <a:srgbClr val="0091BE"/>
                </a:solidFill>
                <a:effectLst/>
                <a:uLnTx/>
                <a:uFillTx/>
                <a:latin typeface="Calibri"/>
                <a:ea typeface="+mn-ea"/>
                <a:cs typeface="+mn-cs"/>
              </a:rPr>
              <a:t> ad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litora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torquent</a:t>
            </a:r>
            <a:r>
              <a:rPr kumimoji="0" lang="nl-NL" sz="1200" b="0" i="0" u="none" strike="noStrike" kern="1200" cap="none" spc="0" normalizeH="0" baseline="0" noProof="0" dirty="0">
                <a:ln>
                  <a:noFill/>
                </a:ln>
                <a:solidFill>
                  <a:srgbClr val="0091BE"/>
                </a:solidFill>
                <a:effectLst/>
                <a:uLnTx/>
                <a:uFillTx/>
                <a:latin typeface="Calibri"/>
                <a:ea typeface="+mn-ea"/>
                <a:cs typeface="+mn-cs"/>
              </a:rPr>
              <a:t> per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conubia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nostra</a:t>
            </a:r>
            <a:r>
              <a:rPr kumimoji="0" lang="nl-NL" sz="1200" b="0" i="0" u="none" strike="noStrike" kern="1200" cap="none" spc="0" normalizeH="0" baseline="0" noProof="0" dirty="0">
                <a:ln>
                  <a:noFill/>
                </a:ln>
                <a:solidFill>
                  <a:srgbClr val="0091BE"/>
                </a:solidFill>
                <a:effectLst/>
                <a:uLnTx/>
                <a:uFillTx/>
                <a:latin typeface="Calibri"/>
                <a:ea typeface="+mn-ea"/>
                <a:cs typeface="+mn-cs"/>
              </a:rPr>
              <a:t>, per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inceptos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himenaeos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p>
          <a:p>
            <a:endParaRPr lang="nl-NL" dirty="0"/>
          </a:p>
        </p:txBody>
      </p:sp>
      <p:sp>
        <p:nvSpPr>
          <p:cNvPr id="10" name="Tijdelijke aanduiding voor inhoud 2">
            <a:extLst>
              <a:ext uri="{FF2B5EF4-FFF2-40B4-BE49-F238E27FC236}">
                <a16:creationId xmlns:a16="http://schemas.microsoft.com/office/drawing/2014/main" id="{23B92D07-93D5-EA44-BC56-38D0EDF9CCD5}"/>
              </a:ext>
            </a:extLst>
          </p:cNvPr>
          <p:cNvSpPr>
            <a:spLocks noGrp="1"/>
          </p:cNvSpPr>
          <p:nvPr>
            <p:ph idx="1"/>
          </p:nvPr>
        </p:nvSpPr>
        <p:spPr>
          <a:xfrm>
            <a:off x="6294142" y="1935403"/>
            <a:ext cx="5240132" cy="4356997"/>
          </a:xfrm>
        </p:spPr>
        <p:txBody>
          <a:bodyPr/>
          <a:lstStyle/>
          <a:p>
            <a:r>
              <a:rPr lang="nl-NL" b="1" dirty="0"/>
              <a:t>BEELDMATERIAAL</a:t>
            </a:r>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r>
              <a:rPr lang="nl-NL" sz="1400" b="1" i="1" dirty="0"/>
              <a:t>Vervang deze tekst door een onderschrift voor je afbeelding</a:t>
            </a:r>
          </a:p>
          <a:p>
            <a:endParaRPr lang="nl-NL" sz="1400" b="1" i="1" dirty="0"/>
          </a:p>
          <a:p>
            <a:endParaRPr lang="nl-NL" sz="1400" b="1" i="1" dirty="0"/>
          </a:p>
        </p:txBody>
      </p:sp>
      <p:sp>
        <p:nvSpPr>
          <p:cNvPr id="11" name="Rechthoek 10">
            <a:extLst>
              <a:ext uri="{FF2B5EF4-FFF2-40B4-BE49-F238E27FC236}">
                <a16:creationId xmlns:a16="http://schemas.microsoft.com/office/drawing/2014/main" id="{45EB9F49-DDAE-C6EA-A0FC-C82EA8BCE67F}"/>
              </a:ext>
            </a:extLst>
          </p:cNvPr>
          <p:cNvSpPr/>
          <p:nvPr/>
        </p:nvSpPr>
        <p:spPr>
          <a:xfrm>
            <a:off x="6380744" y="2486478"/>
            <a:ext cx="4570378" cy="279764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nl-NL" dirty="0"/>
              <a:t>Voeg hier een afbeelding in die representatief is voor jouw creatieve praktijk</a:t>
            </a:r>
          </a:p>
        </p:txBody>
      </p:sp>
    </p:spTree>
    <p:extLst>
      <p:ext uri="{BB962C8B-B14F-4D97-AF65-F5344CB8AC3E}">
        <p14:creationId xmlns:p14="http://schemas.microsoft.com/office/powerpoint/2010/main" val="184787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90B53-59CD-3DC9-754A-F8E0687012C4}"/>
              </a:ext>
            </a:extLst>
          </p:cNvPr>
          <p:cNvSpPr>
            <a:spLocks noGrp="1"/>
          </p:cNvSpPr>
          <p:nvPr>
            <p:ph type="title"/>
          </p:nvPr>
        </p:nvSpPr>
        <p:spPr>
          <a:xfrm>
            <a:off x="855864" y="397115"/>
            <a:ext cx="10253870" cy="673854"/>
          </a:xfrm>
        </p:spPr>
        <p:txBody>
          <a:bodyPr/>
          <a:lstStyle/>
          <a:p>
            <a:r>
              <a:rPr lang="nl-NL" dirty="0"/>
              <a:t>VUL HIER DE TITEL VAN JE CONCEPT IN</a:t>
            </a:r>
          </a:p>
        </p:txBody>
      </p:sp>
      <p:sp>
        <p:nvSpPr>
          <p:cNvPr id="3" name="Tijdelijke aanduiding voor inhoud 2">
            <a:extLst>
              <a:ext uri="{FF2B5EF4-FFF2-40B4-BE49-F238E27FC236}">
                <a16:creationId xmlns:a16="http://schemas.microsoft.com/office/drawing/2014/main" id="{7A45A6F0-43B0-52DF-0E32-804D5D2068C7}"/>
              </a:ext>
            </a:extLst>
          </p:cNvPr>
          <p:cNvSpPr>
            <a:spLocks noGrp="1"/>
          </p:cNvSpPr>
          <p:nvPr>
            <p:ph idx="1"/>
          </p:nvPr>
        </p:nvSpPr>
        <p:spPr>
          <a:xfrm>
            <a:off x="855868" y="1766961"/>
            <a:ext cx="5240132" cy="4356997"/>
          </a:xfrm>
        </p:spPr>
        <p:txBody>
          <a:bodyPr/>
          <a:lstStyle/>
          <a:p>
            <a:r>
              <a:rPr lang="nl-NL" b="1" dirty="0"/>
              <a:t>CONCEPT</a:t>
            </a:r>
          </a:p>
          <a:p>
            <a:r>
              <a:rPr lang="nl-NL" sz="1400" b="1" i="1" dirty="0"/>
              <a:t>Omschrijf je concept in één zin:</a:t>
            </a:r>
          </a:p>
          <a:p>
            <a:r>
              <a:rPr lang="nl-NL" sz="1200" dirty="0" err="1">
                <a:solidFill>
                  <a:schemeClr val="accent3"/>
                </a:solidFill>
              </a:rPr>
              <a:t>Lorem</a:t>
            </a:r>
            <a:r>
              <a:rPr lang="nl-NL" sz="1200" dirty="0">
                <a:solidFill>
                  <a:schemeClr val="accent3"/>
                </a:solidFill>
              </a:rPr>
              <a:t> </a:t>
            </a:r>
            <a:r>
              <a:rPr lang="nl-NL" sz="1200" dirty="0" err="1">
                <a:solidFill>
                  <a:schemeClr val="accent3"/>
                </a:solidFill>
              </a:rPr>
              <a:t>ipsum</a:t>
            </a:r>
            <a:r>
              <a:rPr lang="nl-NL" sz="1200" dirty="0">
                <a:solidFill>
                  <a:schemeClr val="accent3"/>
                </a:solidFill>
              </a:rPr>
              <a:t> </a:t>
            </a:r>
            <a:r>
              <a:rPr lang="nl-NL" sz="1200" dirty="0" err="1">
                <a:solidFill>
                  <a:schemeClr val="accent3"/>
                </a:solidFill>
              </a:rPr>
              <a:t>dolor</a:t>
            </a:r>
            <a:r>
              <a:rPr lang="nl-NL" sz="1200" dirty="0">
                <a:solidFill>
                  <a:schemeClr val="accent3"/>
                </a:solidFill>
              </a:rPr>
              <a:t> </a:t>
            </a:r>
            <a:r>
              <a:rPr lang="nl-NL" sz="1200" dirty="0" err="1">
                <a:solidFill>
                  <a:schemeClr val="accent3"/>
                </a:solidFill>
              </a:rPr>
              <a:t>sit</a:t>
            </a:r>
            <a:r>
              <a:rPr lang="nl-NL" sz="1200" dirty="0">
                <a:solidFill>
                  <a:schemeClr val="accent3"/>
                </a:solidFill>
              </a:rPr>
              <a:t> </a:t>
            </a:r>
            <a:r>
              <a:rPr lang="nl-NL" sz="1200" dirty="0" err="1">
                <a:solidFill>
                  <a:schemeClr val="accent3"/>
                </a:solidFill>
              </a:rPr>
              <a:t>amet</a:t>
            </a:r>
            <a:r>
              <a:rPr lang="nl-NL" sz="1200" dirty="0">
                <a:solidFill>
                  <a:schemeClr val="accent3"/>
                </a:solidFill>
              </a:rPr>
              <a:t>, </a:t>
            </a:r>
            <a:r>
              <a:rPr lang="nl-NL" sz="1200" dirty="0" err="1">
                <a:solidFill>
                  <a:schemeClr val="accent3"/>
                </a:solidFill>
              </a:rPr>
              <a:t>consectetur</a:t>
            </a:r>
            <a:r>
              <a:rPr lang="nl-NL" sz="1200" dirty="0">
                <a:solidFill>
                  <a:schemeClr val="accent3"/>
                </a:solidFill>
              </a:rPr>
              <a:t> </a:t>
            </a:r>
            <a:r>
              <a:rPr lang="nl-NL" sz="1200" dirty="0" err="1">
                <a:solidFill>
                  <a:schemeClr val="accent3"/>
                </a:solidFill>
              </a:rPr>
              <a:t>adipiscing</a:t>
            </a:r>
            <a:r>
              <a:rPr lang="nl-NL" sz="1200" dirty="0">
                <a:solidFill>
                  <a:schemeClr val="accent3"/>
                </a:solidFill>
              </a:rPr>
              <a:t> </a:t>
            </a:r>
            <a:r>
              <a:rPr lang="nl-NL" sz="1200" dirty="0" err="1">
                <a:solidFill>
                  <a:schemeClr val="accent3"/>
                </a:solidFill>
              </a:rPr>
              <a:t>elit</a:t>
            </a:r>
            <a:r>
              <a:rPr lang="nl-NL" sz="1200" dirty="0">
                <a:solidFill>
                  <a:schemeClr val="accent3"/>
                </a:solidFill>
              </a:rPr>
              <a:t>. Integer </a:t>
            </a:r>
            <a:r>
              <a:rPr lang="nl-NL" sz="1200" dirty="0" err="1">
                <a:solidFill>
                  <a:schemeClr val="accent3"/>
                </a:solidFill>
              </a:rPr>
              <a:t>nec</a:t>
            </a:r>
            <a:r>
              <a:rPr lang="nl-NL" sz="1200" dirty="0">
                <a:solidFill>
                  <a:schemeClr val="accent3"/>
                </a:solidFill>
              </a:rPr>
              <a:t> </a:t>
            </a:r>
            <a:r>
              <a:rPr lang="nl-NL" sz="1200" dirty="0" err="1">
                <a:solidFill>
                  <a:schemeClr val="accent3"/>
                </a:solidFill>
              </a:rPr>
              <a:t>odio</a:t>
            </a:r>
            <a:r>
              <a:rPr lang="nl-NL" sz="1200" dirty="0">
                <a:solidFill>
                  <a:schemeClr val="accent3"/>
                </a:solidFill>
              </a:rPr>
              <a:t>. </a:t>
            </a:r>
            <a:r>
              <a:rPr lang="nl-NL" sz="1200" dirty="0" err="1">
                <a:solidFill>
                  <a:schemeClr val="accent3"/>
                </a:solidFill>
              </a:rPr>
              <a:t>Praesent</a:t>
            </a:r>
            <a:r>
              <a:rPr lang="nl-NL" sz="1200" dirty="0">
                <a:solidFill>
                  <a:schemeClr val="accent3"/>
                </a:solidFill>
              </a:rPr>
              <a:t> libero.</a:t>
            </a:r>
          </a:p>
          <a:p>
            <a:endParaRPr lang="nl-NL" sz="1400" b="1" i="1" dirty="0"/>
          </a:p>
          <a:p>
            <a:r>
              <a:rPr lang="nl-NL" sz="1400" b="1" i="1" dirty="0"/>
              <a:t>Omschrijf je concept in max. 100 woorden. </a:t>
            </a:r>
          </a:p>
          <a:p>
            <a:r>
              <a:rPr lang="nl-NL" sz="1200" dirty="0" err="1">
                <a:solidFill>
                  <a:schemeClr val="accent3"/>
                </a:solidFill>
              </a:rPr>
              <a:t>Lorem</a:t>
            </a:r>
            <a:r>
              <a:rPr lang="nl-NL" sz="1200" dirty="0">
                <a:solidFill>
                  <a:schemeClr val="accent3"/>
                </a:solidFill>
              </a:rPr>
              <a:t> </a:t>
            </a:r>
            <a:r>
              <a:rPr lang="nl-NL" sz="1200" dirty="0" err="1">
                <a:solidFill>
                  <a:schemeClr val="accent3"/>
                </a:solidFill>
              </a:rPr>
              <a:t>ipsum</a:t>
            </a:r>
            <a:r>
              <a:rPr lang="nl-NL" sz="1200" dirty="0">
                <a:solidFill>
                  <a:schemeClr val="accent3"/>
                </a:solidFill>
              </a:rPr>
              <a:t> </a:t>
            </a:r>
            <a:r>
              <a:rPr lang="nl-NL" sz="1200" dirty="0" err="1">
                <a:solidFill>
                  <a:schemeClr val="accent3"/>
                </a:solidFill>
              </a:rPr>
              <a:t>dolor</a:t>
            </a:r>
            <a:r>
              <a:rPr lang="nl-NL" sz="1200" dirty="0">
                <a:solidFill>
                  <a:schemeClr val="accent3"/>
                </a:solidFill>
              </a:rPr>
              <a:t> </a:t>
            </a:r>
            <a:r>
              <a:rPr lang="nl-NL" sz="1200" dirty="0" err="1">
                <a:solidFill>
                  <a:schemeClr val="accent3"/>
                </a:solidFill>
              </a:rPr>
              <a:t>sit</a:t>
            </a:r>
            <a:r>
              <a:rPr lang="nl-NL" sz="1200" dirty="0">
                <a:solidFill>
                  <a:schemeClr val="accent3"/>
                </a:solidFill>
              </a:rPr>
              <a:t> </a:t>
            </a:r>
            <a:r>
              <a:rPr lang="nl-NL" sz="1200" dirty="0" err="1">
                <a:solidFill>
                  <a:schemeClr val="accent3"/>
                </a:solidFill>
              </a:rPr>
              <a:t>amet</a:t>
            </a:r>
            <a:r>
              <a:rPr lang="nl-NL" sz="1200" dirty="0">
                <a:solidFill>
                  <a:schemeClr val="accent3"/>
                </a:solidFill>
              </a:rPr>
              <a:t>, </a:t>
            </a:r>
            <a:r>
              <a:rPr lang="nl-NL" sz="1200" dirty="0" err="1">
                <a:solidFill>
                  <a:schemeClr val="accent3"/>
                </a:solidFill>
              </a:rPr>
              <a:t>consectetur</a:t>
            </a:r>
            <a:r>
              <a:rPr lang="nl-NL" sz="1200" dirty="0">
                <a:solidFill>
                  <a:schemeClr val="accent3"/>
                </a:solidFill>
              </a:rPr>
              <a:t> </a:t>
            </a:r>
            <a:r>
              <a:rPr lang="nl-NL" sz="1200" dirty="0" err="1">
                <a:solidFill>
                  <a:schemeClr val="accent3"/>
                </a:solidFill>
              </a:rPr>
              <a:t>adipiscing</a:t>
            </a:r>
            <a:r>
              <a:rPr lang="nl-NL" sz="1200" dirty="0">
                <a:solidFill>
                  <a:schemeClr val="accent3"/>
                </a:solidFill>
              </a:rPr>
              <a:t> </a:t>
            </a:r>
            <a:r>
              <a:rPr lang="nl-NL" sz="1200" dirty="0" err="1">
                <a:solidFill>
                  <a:schemeClr val="accent3"/>
                </a:solidFill>
              </a:rPr>
              <a:t>elit</a:t>
            </a:r>
            <a:r>
              <a:rPr lang="nl-NL" sz="1200" dirty="0">
                <a:solidFill>
                  <a:schemeClr val="accent3"/>
                </a:solidFill>
              </a:rPr>
              <a:t>. Integer </a:t>
            </a:r>
            <a:r>
              <a:rPr lang="nl-NL" sz="1200" dirty="0" err="1">
                <a:solidFill>
                  <a:schemeClr val="accent3"/>
                </a:solidFill>
              </a:rPr>
              <a:t>nec</a:t>
            </a:r>
            <a:r>
              <a:rPr lang="nl-NL" sz="1200" dirty="0">
                <a:solidFill>
                  <a:schemeClr val="accent3"/>
                </a:solidFill>
              </a:rPr>
              <a:t> </a:t>
            </a:r>
            <a:r>
              <a:rPr lang="nl-NL" sz="1200" dirty="0" err="1">
                <a:solidFill>
                  <a:schemeClr val="accent3"/>
                </a:solidFill>
              </a:rPr>
              <a:t>odio</a:t>
            </a:r>
            <a:r>
              <a:rPr lang="nl-NL" sz="1200" dirty="0">
                <a:solidFill>
                  <a:schemeClr val="accent3"/>
                </a:solidFill>
              </a:rPr>
              <a:t>. </a:t>
            </a:r>
            <a:r>
              <a:rPr lang="nl-NL" sz="1200" dirty="0" err="1">
                <a:solidFill>
                  <a:schemeClr val="accent3"/>
                </a:solidFill>
              </a:rPr>
              <a:t>Praesent</a:t>
            </a:r>
            <a:r>
              <a:rPr lang="nl-NL" sz="1200" dirty="0">
                <a:solidFill>
                  <a:schemeClr val="accent3"/>
                </a:solidFill>
              </a:rPr>
              <a:t> libero. </a:t>
            </a:r>
            <a:r>
              <a:rPr lang="nl-NL" sz="1200" dirty="0" err="1">
                <a:solidFill>
                  <a:schemeClr val="accent3"/>
                </a:solidFill>
              </a:rPr>
              <a:t>Sed</a:t>
            </a:r>
            <a:r>
              <a:rPr lang="nl-NL" sz="1200" dirty="0">
                <a:solidFill>
                  <a:schemeClr val="accent3"/>
                </a:solidFill>
              </a:rPr>
              <a:t> cursus ante </a:t>
            </a:r>
            <a:r>
              <a:rPr lang="nl-NL" sz="1200" dirty="0" err="1">
                <a:solidFill>
                  <a:schemeClr val="accent3"/>
                </a:solidFill>
              </a:rPr>
              <a:t>dapibus</a:t>
            </a:r>
            <a:r>
              <a:rPr lang="nl-NL" sz="1200" dirty="0">
                <a:solidFill>
                  <a:schemeClr val="accent3"/>
                </a:solidFill>
              </a:rPr>
              <a:t> </a:t>
            </a:r>
            <a:r>
              <a:rPr lang="nl-NL" sz="1200" dirty="0" err="1">
                <a:solidFill>
                  <a:schemeClr val="accent3"/>
                </a:solidFill>
              </a:rPr>
              <a:t>diam</a:t>
            </a:r>
            <a:r>
              <a:rPr lang="nl-NL" sz="1200" dirty="0">
                <a:solidFill>
                  <a:schemeClr val="accent3"/>
                </a:solidFill>
              </a:rPr>
              <a:t>. </a:t>
            </a:r>
            <a:r>
              <a:rPr lang="nl-NL" sz="1200" dirty="0" err="1">
                <a:solidFill>
                  <a:schemeClr val="accent3"/>
                </a:solidFill>
              </a:rPr>
              <a:t>Sed</a:t>
            </a:r>
            <a:r>
              <a:rPr lang="nl-NL" sz="1200" dirty="0">
                <a:solidFill>
                  <a:schemeClr val="accent3"/>
                </a:solidFill>
              </a:rPr>
              <a:t> </a:t>
            </a:r>
            <a:r>
              <a:rPr lang="nl-NL" sz="1200" dirty="0" err="1">
                <a:solidFill>
                  <a:schemeClr val="accent3"/>
                </a:solidFill>
              </a:rPr>
              <a:t>nisi</a:t>
            </a:r>
            <a:r>
              <a:rPr lang="nl-NL" sz="1200" dirty="0">
                <a:solidFill>
                  <a:schemeClr val="accent3"/>
                </a:solidFill>
              </a:rPr>
              <a:t>. </a:t>
            </a:r>
            <a:r>
              <a:rPr lang="nl-NL" sz="1200" dirty="0" err="1">
                <a:solidFill>
                  <a:schemeClr val="accent3"/>
                </a:solidFill>
              </a:rPr>
              <a:t>Nulla</a:t>
            </a:r>
            <a:r>
              <a:rPr lang="nl-NL" sz="1200" dirty="0">
                <a:solidFill>
                  <a:schemeClr val="accent3"/>
                </a:solidFill>
              </a:rPr>
              <a:t> </a:t>
            </a:r>
            <a:r>
              <a:rPr lang="nl-NL" sz="1200" dirty="0" err="1">
                <a:solidFill>
                  <a:schemeClr val="accent3"/>
                </a:solidFill>
              </a:rPr>
              <a:t>quis</a:t>
            </a:r>
            <a:r>
              <a:rPr lang="nl-NL" sz="1200" dirty="0">
                <a:solidFill>
                  <a:schemeClr val="accent3"/>
                </a:solidFill>
              </a:rPr>
              <a:t> </a:t>
            </a:r>
            <a:r>
              <a:rPr lang="nl-NL" sz="1200" dirty="0" err="1">
                <a:solidFill>
                  <a:schemeClr val="accent3"/>
                </a:solidFill>
              </a:rPr>
              <a:t>sem</a:t>
            </a:r>
            <a:r>
              <a:rPr lang="nl-NL" sz="1200" dirty="0">
                <a:solidFill>
                  <a:schemeClr val="accent3"/>
                </a:solidFill>
              </a:rPr>
              <a:t> at </a:t>
            </a:r>
            <a:r>
              <a:rPr lang="nl-NL" sz="1200" dirty="0" err="1">
                <a:solidFill>
                  <a:schemeClr val="accent3"/>
                </a:solidFill>
              </a:rPr>
              <a:t>nibh</a:t>
            </a:r>
            <a:r>
              <a:rPr lang="nl-NL" sz="1200" dirty="0">
                <a:solidFill>
                  <a:schemeClr val="accent3"/>
                </a:solidFill>
              </a:rPr>
              <a:t> </a:t>
            </a:r>
            <a:r>
              <a:rPr lang="nl-NL" sz="1200" dirty="0" err="1">
                <a:solidFill>
                  <a:schemeClr val="accent3"/>
                </a:solidFill>
              </a:rPr>
              <a:t>elementum</a:t>
            </a:r>
            <a:r>
              <a:rPr lang="nl-NL" sz="1200" dirty="0">
                <a:solidFill>
                  <a:schemeClr val="accent3"/>
                </a:solidFill>
              </a:rPr>
              <a:t> </a:t>
            </a:r>
            <a:r>
              <a:rPr lang="nl-NL" sz="1200" dirty="0" err="1">
                <a:solidFill>
                  <a:schemeClr val="accent3"/>
                </a:solidFill>
              </a:rPr>
              <a:t>imperdiet</a:t>
            </a:r>
            <a:r>
              <a:rPr lang="nl-NL" sz="1200" dirty="0">
                <a:solidFill>
                  <a:schemeClr val="accent3"/>
                </a:solidFill>
              </a:rPr>
              <a:t>. Duis </a:t>
            </a:r>
            <a:r>
              <a:rPr lang="nl-NL" sz="1200" dirty="0" err="1">
                <a:solidFill>
                  <a:schemeClr val="accent3"/>
                </a:solidFill>
              </a:rPr>
              <a:t>sagittis</a:t>
            </a:r>
            <a:r>
              <a:rPr lang="nl-NL" sz="1200" dirty="0">
                <a:solidFill>
                  <a:schemeClr val="accent3"/>
                </a:solidFill>
              </a:rPr>
              <a:t> </a:t>
            </a:r>
            <a:r>
              <a:rPr lang="nl-NL" sz="1200" dirty="0" err="1">
                <a:solidFill>
                  <a:schemeClr val="accent3"/>
                </a:solidFill>
              </a:rPr>
              <a:t>ipsum</a:t>
            </a:r>
            <a:r>
              <a:rPr lang="nl-NL" sz="1200" dirty="0">
                <a:solidFill>
                  <a:schemeClr val="accent3"/>
                </a:solidFill>
              </a:rPr>
              <a:t>. </a:t>
            </a:r>
            <a:r>
              <a:rPr lang="nl-NL" sz="1200" dirty="0" err="1">
                <a:solidFill>
                  <a:schemeClr val="accent3"/>
                </a:solidFill>
              </a:rPr>
              <a:t>Praesent</a:t>
            </a:r>
            <a:r>
              <a:rPr lang="nl-NL" sz="1200" dirty="0">
                <a:solidFill>
                  <a:schemeClr val="accent3"/>
                </a:solidFill>
              </a:rPr>
              <a:t> </a:t>
            </a:r>
            <a:r>
              <a:rPr lang="nl-NL" sz="1200" dirty="0" err="1">
                <a:solidFill>
                  <a:schemeClr val="accent3"/>
                </a:solidFill>
              </a:rPr>
              <a:t>mauris</a:t>
            </a:r>
            <a:r>
              <a:rPr lang="nl-NL" sz="1200" dirty="0">
                <a:solidFill>
                  <a:schemeClr val="accent3"/>
                </a:solidFill>
              </a:rPr>
              <a:t>. </a:t>
            </a:r>
            <a:r>
              <a:rPr lang="nl-NL" sz="1200" dirty="0" err="1">
                <a:solidFill>
                  <a:schemeClr val="accent3"/>
                </a:solidFill>
              </a:rPr>
              <a:t>Fusce</a:t>
            </a:r>
            <a:r>
              <a:rPr lang="nl-NL" sz="1200" dirty="0">
                <a:solidFill>
                  <a:schemeClr val="accent3"/>
                </a:solidFill>
              </a:rPr>
              <a:t> </a:t>
            </a:r>
            <a:r>
              <a:rPr lang="nl-NL" sz="1200" dirty="0" err="1">
                <a:solidFill>
                  <a:schemeClr val="accent3"/>
                </a:solidFill>
              </a:rPr>
              <a:t>nec</a:t>
            </a:r>
            <a:r>
              <a:rPr lang="nl-NL" sz="1200" dirty="0">
                <a:solidFill>
                  <a:schemeClr val="accent3"/>
                </a:solidFill>
              </a:rPr>
              <a:t> </a:t>
            </a:r>
            <a:r>
              <a:rPr lang="nl-NL" sz="1200" dirty="0" err="1">
                <a:solidFill>
                  <a:schemeClr val="accent3"/>
                </a:solidFill>
              </a:rPr>
              <a:t>tellus</a:t>
            </a:r>
            <a:r>
              <a:rPr lang="nl-NL" sz="1200" dirty="0">
                <a:solidFill>
                  <a:schemeClr val="accent3"/>
                </a:solidFill>
              </a:rPr>
              <a:t> </a:t>
            </a:r>
            <a:r>
              <a:rPr lang="nl-NL" sz="1200" dirty="0" err="1">
                <a:solidFill>
                  <a:schemeClr val="accent3"/>
                </a:solidFill>
              </a:rPr>
              <a:t>sed</a:t>
            </a:r>
            <a:r>
              <a:rPr lang="nl-NL" sz="1200" dirty="0">
                <a:solidFill>
                  <a:schemeClr val="accent3"/>
                </a:solidFill>
              </a:rPr>
              <a:t> </a:t>
            </a:r>
            <a:r>
              <a:rPr lang="nl-NL" sz="1200" dirty="0" err="1">
                <a:solidFill>
                  <a:schemeClr val="accent3"/>
                </a:solidFill>
              </a:rPr>
              <a:t>augue</a:t>
            </a:r>
            <a:r>
              <a:rPr lang="nl-NL" sz="1200" dirty="0">
                <a:solidFill>
                  <a:schemeClr val="accent3"/>
                </a:solidFill>
              </a:rPr>
              <a:t> semper </a:t>
            </a:r>
            <a:r>
              <a:rPr lang="nl-NL" sz="1200" dirty="0" err="1">
                <a:solidFill>
                  <a:schemeClr val="accent3"/>
                </a:solidFill>
              </a:rPr>
              <a:t>porta</a:t>
            </a:r>
            <a:r>
              <a:rPr lang="nl-NL" sz="1200" dirty="0">
                <a:solidFill>
                  <a:schemeClr val="accent3"/>
                </a:solidFill>
              </a:rPr>
              <a:t>. </a:t>
            </a:r>
            <a:r>
              <a:rPr lang="nl-NL" sz="1200" dirty="0" err="1">
                <a:solidFill>
                  <a:schemeClr val="accent3"/>
                </a:solidFill>
              </a:rPr>
              <a:t>Mauris</a:t>
            </a:r>
            <a:r>
              <a:rPr lang="nl-NL" sz="1200" dirty="0">
                <a:solidFill>
                  <a:schemeClr val="accent3"/>
                </a:solidFill>
              </a:rPr>
              <a:t> massa. Vestibulum </a:t>
            </a:r>
            <a:r>
              <a:rPr lang="nl-NL" sz="1200" dirty="0" err="1">
                <a:solidFill>
                  <a:schemeClr val="accent3"/>
                </a:solidFill>
              </a:rPr>
              <a:t>lacinia</a:t>
            </a:r>
            <a:r>
              <a:rPr lang="nl-NL" sz="1200" dirty="0">
                <a:solidFill>
                  <a:schemeClr val="accent3"/>
                </a:solidFill>
              </a:rPr>
              <a:t> </a:t>
            </a:r>
            <a:r>
              <a:rPr lang="nl-NL" sz="1200" dirty="0" err="1">
                <a:solidFill>
                  <a:schemeClr val="accent3"/>
                </a:solidFill>
              </a:rPr>
              <a:t>arcu</a:t>
            </a:r>
            <a:r>
              <a:rPr lang="nl-NL" sz="1200" dirty="0">
                <a:solidFill>
                  <a:schemeClr val="accent3"/>
                </a:solidFill>
              </a:rPr>
              <a:t> </a:t>
            </a:r>
            <a:r>
              <a:rPr lang="nl-NL" sz="1200" dirty="0" err="1">
                <a:solidFill>
                  <a:schemeClr val="accent3"/>
                </a:solidFill>
              </a:rPr>
              <a:t>eget</a:t>
            </a:r>
            <a:r>
              <a:rPr lang="nl-NL" sz="1200" dirty="0">
                <a:solidFill>
                  <a:schemeClr val="accent3"/>
                </a:solidFill>
              </a:rPr>
              <a:t> </a:t>
            </a:r>
            <a:r>
              <a:rPr lang="nl-NL" sz="1200" dirty="0" err="1">
                <a:solidFill>
                  <a:schemeClr val="accent3"/>
                </a:solidFill>
              </a:rPr>
              <a:t>nulla</a:t>
            </a:r>
            <a:r>
              <a:rPr lang="nl-NL" sz="1200" dirty="0">
                <a:solidFill>
                  <a:schemeClr val="accent3"/>
                </a:solidFill>
              </a:rPr>
              <a:t>. Class </a:t>
            </a:r>
            <a:r>
              <a:rPr lang="nl-NL" sz="1200" dirty="0" err="1">
                <a:solidFill>
                  <a:schemeClr val="accent3"/>
                </a:solidFill>
              </a:rPr>
              <a:t>aptent</a:t>
            </a:r>
            <a:r>
              <a:rPr lang="nl-NL" sz="1200" dirty="0">
                <a:solidFill>
                  <a:schemeClr val="accent3"/>
                </a:solidFill>
              </a:rPr>
              <a:t> </a:t>
            </a:r>
            <a:r>
              <a:rPr lang="nl-NL" sz="1200" dirty="0" err="1">
                <a:solidFill>
                  <a:schemeClr val="accent3"/>
                </a:solidFill>
              </a:rPr>
              <a:t>taciti</a:t>
            </a:r>
            <a:r>
              <a:rPr lang="nl-NL" sz="1200" dirty="0">
                <a:solidFill>
                  <a:schemeClr val="accent3"/>
                </a:solidFill>
              </a:rPr>
              <a:t> </a:t>
            </a:r>
            <a:r>
              <a:rPr lang="nl-NL" sz="1200" dirty="0" err="1">
                <a:solidFill>
                  <a:schemeClr val="accent3"/>
                </a:solidFill>
              </a:rPr>
              <a:t>sociosqu</a:t>
            </a:r>
            <a:r>
              <a:rPr lang="nl-NL" sz="1200" dirty="0">
                <a:solidFill>
                  <a:schemeClr val="accent3"/>
                </a:solidFill>
              </a:rPr>
              <a:t> ad </a:t>
            </a:r>
            <a:r>
              <a:rPr lang="nl-NL" sz="1200" dirty="0" err="1">
                <a:solidFill>
                  <a:schemeClr val="accent3"/>
                </a:solidFill>
              </a:rPr>
              <a:t>litora</a:t>
            </a:r>
            <a:r>
              <a:rPr lang="nl-NL" sz="1200" dirty="0">
                <a:solidFill>
                  <a:schemeClr val="accent3"/>
                </a:solidFill>
              </a:rPr>
              <a:t> </a:t>
            </a:r>
            <a:r>
              <a:rPr lang="nl-NL" sz="1200" dirty="0" err="1">
                <a:solidFill>
                  <a:schemeClr val="accent3"/>
                </a:solidFill>
              </a:rPr>
              <a:t>torquent</a:t>
            </a:r>
            <a:r>
              <a:rPr lang="nl-NL" sz="1200" dirty="0">
                <a:solidFill>
                  <a:schemeClr val="accent3"/>
                </a:solidFill>
              </a:rPr>
              <a:t> per </a:t>
            </a:r>
            <a:r>
              <a:rPr lang="nl-NL" sz="1200" dirty="0" err="1">
                <a:solidFill>
                  <a:schemeClr val="accent3"/>
                </a:solidFill>
              </a:rPr>
              <a:t>conubia</a:t>
            </a:r>
            <a:r>
              <a:rPr lang="nl-NL" sz="1200" dirty="0">
                <a:solidFill>
                  <a:schemeClr val="accent3"/>
                </a:solidFill>
              </a:rPr>
              <a:t> </a:t>
            </a:r>
            <a:r>
              <a:rPr lang="nl-NL" sz="1200" dirty="0" err="1">
                <a:solidFill>
                  <a:schemeClr val="accent3"/>
                </a:solidFill>
              </a:rPr>
              <a:t>nostra</a:t>
            </a:r>
            <a:r>
              <a:rPr lang="nl-NL" sz="1200" dirty="0">
                <a:solidFill>
                  <a:schemeClr val="accent3"/>
                </a:solidFill>
              </a:rPr>
              <a:t>, per </a:t>
            </a:r>
            <a:r>
              <a:rPr lang="nl-NL" sz="1200" dirty="0" err="1">
                <a:solidFill>
                  <a:schemeClr val="accent3"/>
                </a:solidFill>
              </a:rPr>
              <a:t>inceptos</a:t>
            </a:r>
            <a:r>
              <a:rPr lang="nl-NL" sz="1200" dirty="0">
                <a:solidFill>
                  <a:schemeClr val="accent3"/>
                </a:solidFill>
              </a:rPr>
              <a:t> </a:t>
            </a:r>
            <a:r>
              <a:rPr lang="nl-NL" sz="1200" dirty="0" err="1">
                <a:solidFill>
                  <a:schemeClr val="accent3"/>
                </a:solidFill>
              </a:rPr>
              <a:t>himenaeos</a:t>
            </a:r>
            <a:r>
              <a:rPr lang="nl-NL" sz="1200" dirty="0">
                <a:solidFill>
                  <a:schemeClr val="accent3"/>
                </a:solidFill>
              </a:rPr>
              <a:t>. </a:t>
            </a:r>
            <a:r>
              <a:rPr lang="nl-NL" sz="1200" dirty="0" err="1">
                <a:solidFill>
                  <a:schemeClr val="accent3"/>
                </a:solidFill>
              </a:rPr>
              <a:t>Curabitur</a:t>
            </a:r>
            <a:r>
              <a:rPr lang="nl-NL" sz="1200" dirty="0">
                <a:solidFill>
                  <a:schemeClr val="accent3"/>
                </a:solidFill>
              </a:rPr>
              <a:t> </a:t>
            </a:r>
            <a:r>
              <a:rPr lang="nl-NL" sz="1200" dirty="0" err="1">
                <a:solidFill>
                  <a:schemeClr val="accent3"/>
                </a:solidFill>
              </a:rPr>
              <a:t>sodales</a:t>
            </a:r>
            <a:r>
              <a:rPr lang="nl-NL" sz="1200" dirty="0">
                <a:solidFill>
                  <a:schemeClr val="accent3"/>
                </a:solidFill>
              </a:rPr>
              <a:t> </a:t>
            </a:r>
            <a:r>
              <a:rPr lang="nl-NL" sz="1200" dirty="0" err="1">
                <a:solidFill>
                  <a:schemeClr val="accent3"/>
                </a:solidFill>
              </a:rPr>
              <a:t>ligula</a:t>
            </a:r>
            <a:r>
              <a:rPr lang="nl-NL" sz="1200" dirty="0">
                <a:solidFill>
                  <a:schemeClr val="accent3"/>
                </a:solidFill>
              </a:rPr>
              <a:t> in libero. </a:t>
            </a:r>
            <a:r>
              <a:rPr lang="nl-NL" sz="1200" dirty="0" err="1">
                <a:solidFill>
                  <a:schemeClr val="accent3"/>
                </a:solidFill>
              </a:rPr>
              <a:t>Sed</a:t>
            </a:r>
            <a:r>
              <a:rPr lang="nl-NL" sz="1200" dirty="0">
                <a:solidFill>
                  <a:schemeClr val="accent3"/>
                </a:solidFill>
              </a:rPr>
              <a:t> </a:t>
            </a:r>
            <a:r>
              <a:rPr lang="nl-NL" sz="1200" dirty="0" err="1">
                <a:solidFill>
                  <a:schemeClr val="accent3"/>
                </a:solidFill>
              </a:rPr>
              <a:t>dignissim</a:t>
            </a:r>
            <a:r>
              <a:rPr lang="nl-NL" sz="1200" dirty="0">
                <a:solidFill>
                  <a:schemeClr val="accent3"/>
                </a:solidFill>
              </a:rPr>
              <a:t> </a:t>
            </a:r>
            <a:r>
              <a:rPr lang="nl-NL" sz="1200" dirty="0" err="1">
                <a:solidFill>
                  <a:schemeClr val="accent3"/>
                </a:solidFill>
              </a:rPr>
              <a:t>lacinia</a:t>
            </a:r>
            <a:r>
              <a:rPr lang="nl-NL" sz="1200" dirty="0">
                <a:solidFill>
                  <a:schemeClr val="accent3"/>
                </a:solidFill>
              </a:rPr>
              <a:t> </a:t>
            </a:r>
            <a:r>
              <a:rPr lang="nl-NL" sz="1200" dirty="0" err="1">
                <a:solidFill>
                  <a:schemeClr val="accent3"/>
                </a:solidFill>
              </a:rPr>
              <a:t>nunc</a:t>
            </a:r>
            <a:r>
              <a:rPr lang="nl-NL" sz="1200" dirty="0">
                <a:solidFill>
                  <a:schemeClr val="accent3"/>
                </a:solidFill>
              </a:rPr>
              <a:t>. </a:t>
            </a:r>
            <a:r>
              <a:rPr lang="nl-NL" sz="1200" dirty="0" err="1">
                <a:solidFill>
                  <a:schemeClr val="accent3"/>
                </a:solidFill>
              </a:rPr>
              <a:t>Curabitur</a:t>
            </a:r>
            <a:r>
              <a:rPr lang="nl-NL" sz="1200" dirty="0">
                <a:solidFill>
                  <a:schemeClr val="accent3"/>
                </a:solidFill>
              </a:rPr>
              <a:t> </a:t>
            </a:r>
            <a:r>
              <a:rPr lang="nl-NL" sz="1200" dirty="0" err="1">
                <a:solidFill>
                  <a:schemeClr val="accent3"/>
                </a:solidFill>
              </a:rPr>
              <a:t>tortor</a:t>
            </a:r>
            <a:r>
              <a:rPr lang="nl-NL" sz="1200" dirty="0">
                <a:solidFill>
                  <a:schemeClr val="accent3"/>
                </a:solidFill>
              </a:rPr>
              <a:t>. </a:t>
            </a:r>
            <a:r>
              <a:rPr lang="nl-NL" sz="1200" dirty="0" err="1">
                <a:solidFill>
                  <a:schemeClr val="accent3"/>
                </a:solidFill>
              </a:rPr>
              <a:t>Pellentesque</a:t>
            </a:r>
            <a:r>
              <a:rPr lang="nl-NL" sz="1200" dirty="0">
                <a:solidFill>
                  <a:schemeClr val="accent3"/>
                </a:solidFill>
              </a:rPr>
              <a:t> </a:t>
            </a:r>
            <a:r>
              <a:rPr lang="nl-NL" sz="1200" dirty="0" err="1">
                <a:solidFill>
                  <a:schemeClr val="accent3"/>
                </a:solidFill>
              </a:rPr>
              <a:t>nibh</a:t>
            </a:r>
            <a:r>
              <a:rPr lang="nl-NL" sz="1200" dirty="0">
                <a:solidFill>
                  <a:schemeClr val="accent3"/>
                </a:solidFill>
              </a:rPr>
              <a:t>. </a:t>
            </a:r>
            <a:r>
              <a:rPr lang="nl-NL" sz="1200" dirty="0" err="1">
                <a:solidFill>
                  <a:schemeClr val="accent3"/>
                </a:solidFill>
              </a:rPr>
              <a:t>Aenean</a:t>
            </a:r>
            <a:r>
              <a:rPr lang="nl-NL" sz="1200" dirty="0">
                <a:solidFill>
                  <a:schemeClr val="accent3"/>
                </a:solidFill>
              </a:rPr>
              <a:t> </a:t>
            </a:r>
            <a:r>
              <a:rPr lang="nl-NL" sz="1200" dirty="0" err="1">
                <a:solidFill>
                  <a:schemeClr val="accent3"/>
                </a:solidFill>
              </a:rPr>
              <a:t>quam</a:t>
            </a:r>
            <a:r>
              <a:rPr lang="nl-NL" sz="1200" dirty="0">
                <a:solidFill>
                  <a:schemeClr val="accent3"/>
                </a:solidFill>
              </a:rPr>
              <a:t>. In </a:t>
            </a:r>
            <a:r>
              <a:rPr lang="nl-NL" sz="1200" dirty="0" err="1">
                <a:solidFill>
                  <a:schemeClr val="accent3"/>
                </a:solidFill>
              </a:rPr>
              <a:t>scelerisque</a:t>
            </a:r>
            <a:r>
              <a:rPr lang="nl-NL" sz="1200" dirty="0">
                <a:solidFill>
                  <a:schemeClr val="accent3"/>
                </a:solidFill>
              </a:rPr>
              <a:t> </a:t>
            </a:r>
            <a:r>
              <a:rPr lang="nl-NL" sz="1200" dirty="0" err="1">
                <a:solidFill>
                  <a:schemeClr val="accent3"/>
                </a:solidFill>
              </a:rPr>
              <a:t>sem</a:t>
            </a:r>
            <a:r>
              <a:rPr lang="nl-NL" sz="1200" dirty="0">
                <a:solidFill>
                  <a:schemeClr val="accent3"/>
                </a:solidFill>
              </a:rPr>
              <a:t> at </a:t>
            </a:r>
            <a:r>
              <a:rPr lang="nl-NL" sz="1200" dirty="0" err="1">
                <a:solidFill>
                  <a:schemeClr val="accent3"/>
                </a:solidFill>
              </a:rPr>
              <a:t>dolor</a:t>
            </a:r>
            <a:r>
              <a:rPr lang="nl-NL" sz="1200" dirty="0">
                <a:solidFill>
                  <a:schemeClr val="accent3"/>
                </a:solidFill>
              </a:rPr>
              <a:t>. </a:t>
            </a:r>
            <a:r>
              <a:rPr lang="nl-NL" sz="1200" dirty="0" err="1">
                <a:solidFill>
                  <a:schemeClr val="accent3"/>
                </a:solidFill>
              </a:rPr>
              <a:t>Maecenas</a:t>
            </a:r>
            <a:r>
              <a:rPr lang="nl-NL" sz="1200" dirty="0">
                <a:solidFill>
                  <a:schemeClr val="accent3"/>
                </a:solidFill>
              </a:rPr>
              <a:t> </a:t>
            </a:r>
            <a:r>
              <a:rPr lang="nl-NL" sz="1200" dirty="0" err="1">
                <a:solidFill>
                  <a:schemeClr val="accent3"/>
                </a:solidFill>
              </a:rPr>
              <a:t>mattis</a:t>
            </a:r>
            <a:r>
              <a:rPr lang="nl-NL" sz="1200" dirty="0">
                <a:solidFill>
                  <a:schemeClr val="accent3"/>
                </a:solidFill>
              </a:rPr>
              <a:t>. </a:t>
            </a:r>
            <a:r>
              <a:rPr lang="nl-NL" sz="1200" dirty="0" err="1">
                <a:solidFill>
                  <a:schemeClr val="accent3"/>
                </a:solidFill>
              </a:rPr>
              <a:t>Sed</a:t>
            </a:r>
            <a:r>
              <a:rPr lang="nl-NL" sz="1200" dirty="0">
                <a:solidFill>
                  <a:schemeClr val="accent3"/>
                </a:solidFill>
              </a:rPr>
              <a:t> </a:t>
            </a:r>
            <a:r>
              <a:rPr lang="nl-NL" sz="1200" dirty="0" err="1">
                <a:solidFill>
                  <a:schemeClr val="accent3"/>
                </a:solidFill>
              </a:rPr>
              <a:t>convallis</a:t>
            </a:r>
            <a:r>
              <a:rPr lang="nl-NL" sz="1200" dirty="0">
                <a:solidFill>
                  <a:schemeClr val="accent3"/>
                </a:solidFill>
              </a:rPr>
              <a:t> </a:t>
            </a:r>
            <a:r>
              <a:rPr lang="nl-NL" sz="1200" dirty="0" err="1">
                <a:solidFill>
                  <a:schemeClr val="accent3"/>
                </a:solidFill>
              </a:rPr>
              <a:t>tristique</a:t>
            </a:r>
            <a:r>
              <a:rPr lang="nl-NL" sz="1200" dirty="0">
                <a:solidFill>
                  <a:schemeClr val="accent3"/>
                </a:solidFill>
              </a:rPr>
              <a:t> </a:t>
            </a:r>
            <a:r>
              <a:rPr lang="nl-NL" sz="1200" dirty="0" err="1">
                <a:solidFill>
                  <a:schemeClr val="accent3"/>
                </a:solidFill>
              </a:rPr>
              <a:t>sem</a:t>
            </a:r>
            <a:r>
              <a:rPr lang="nl-NL" sz="1200" dirty="0">
                <a:solidFill>
                  <a:schemeClr val="accent3"/>
                </a:solidFill>
              </a:rPr>
              <a:t>. </a:t>
            </a:r>
            <a:r>
              <a:rPr lang="nl-NL" sz="1200" dirty="0" err="1">
                <a:solidFill>
                  <a:schemeClr val="accent3"/>
                </a:solidFill>
              </a:rPr>
              <a:t>Proin</a:t>
            </a:r>
            <a:r>
              <a:rPr lang="nl-NL" sz="1200" dirty="0">
                <a:solidFill>
                  <a:schemeClr val="accent3"/>
                </a:solidFill>
              </a:rPr>
              <a:t> ut </a:t>
            </a:r>
            <a:r>
              <a:rPr lang="nl-NL" sz="1200" dirty="0" err="1">
                <a:solidFill>
                  <a:schemeClr val="accent3"/>
                </a:solidFill>
              </a:rPr>
              <a:t>ligula</a:t>
            </a:r>
            <a:r>
              <a:rPr lang="nl-NL" sz="1200" dirty="0">
                <a:solidFill>
                  <a:schemeClr val="accent3"/>
                </a:solidFill>
              </a:rPr>
              <a:t> vel </a:t>
            </a:r>
            <a:r>
              <a:rPr lang="nl-NL" sz="1200" dirty="0" err="1">
                <a:solidFill>
                  <a:schemeClr val="accent3"/>
                </a:solidFill>
              </a:rPr>
              <a:t>nunc</a:t>
            </a:r>
            <a:r>
              <a:rPr lang="nl-NL" sz="1200" dirty="0">
                <a:solidFill>
                  <a:schemeClr val="accent3"/>
                </a:solidFill>
              </a:rPr>
              <a:t> </a:t>
            </a:r>
            <a:r>
              <a:rPr lang="nl-NL" sz="1200" dirty="0" err="1">
                <a:solidFill>
                  <a:schemeClr val="accent3"/>
                </a:solidFill>
              </a:rPr>
              <a:t>eges</a:t>
            </a:r>
            <a:r>
              <a:rPr lang="nl-NL" sz="1200" dirty="0">
                <a:solidFill>
                  <a:schemeClr val="accent3"/>
                </a:solidFill>
              </a:rPr>
              <a:t>. </a:t>
            </a:r>
          </a:p>
          <a:p>
            <a:endParaRPr lang="nl-NL" sz="1400" b="1" i="1" dirty="0"/>
          </a:p>
        </p:txBody>
      </p:sp>
      <p:sp>
        <p:nvSpPr>
          <p:cNvPr id="4" name="Titel 1">
            <a:extLst>
              <a:ext uri="{FF2B5EF4-FFF2-40B4-BE49-F238E27FC236}">
                <a16:creationId xmlns:a16="http://schemas.microsoft.com/office/drawing/2014/main" id="{AFFB8830-2980-E13A-C9BB-8B0D546CC542}"/>
              </a:ext>
            </a:extLst>
          </p:cNvPr>
          <p:cNvSpPr txBox="1">
            <a:spLocks/>
          </p:cNvSpPr>
          <p:nvPr/>
        </p:nvSpPr>
        <p:spPr>
          <a:xfrm>
            <a:off x="855864" y="1070969"/>
            <a:ext cx="10253870" cy="67385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nl-NL" sz="3200" b="0" dirty="0">
                <a:latin typeface="+mn-lt"/>
              </a:rPr>
              <a:t>VUL HIER JE NAAM IN</a:t>
            </a:r>
          </a:p>
        </p:txBody>
      </p:sp>
      <p:sp>
        <p:nvSpPr>
          <p:cNvPr id="5" name="Tijdelijke aanduiding voor inhoud 2">
            <a:extLst>
              <a:ext uri="{FF2B5EF4-FFF2-40B4-BE49-F238E27FC236}">
                <a16:creationId xmlns:a16="http://schemas.microsoft.com/office/drawing/2014/main" id="{B699A656-9691-56D5-A9FE-5CA5DD6F20DF}"/>
              </a:ext>
            </a:extLst>
          </p:cNvPr>
          <p:cNvSpPr txBox="1">
            <a:spLocks/>
          </p:cNvSpPr>
          <p:nvPr/>
        </p:nvSpPr>
        <p:spPr>
          <a:xfrm>
            <a:off x="6096000" y="1766961"/>
            <a:ext cx="5240132" cy="4356997"/>
          </a:xfrm>
          <a:prstGeom prst="rect">
            <a:avLst/>
          </a:prstGeom>
        </p:spPr>
        <p:txBody>
          <a:bodyPr vert="horz" lIns="91440" tIns="45720" rIns="91440" bIns="45720" rtlCol="0">
            <a:noAutofit/>
          </a:bodyPr>
          <a:lstStyle>
            <a:lvl1pPr marL="0" indent="0" algn="l" defTabSz="914400" rtl="0" eaLnBrk="1" latinLnBrk="0" hangingPunct="1">
              <a:lnSpc>
                <a:spcPct val="140000"/>
              </a:lnSpc>
              <a:spcBef>
                <a:spcPts val="0"/>
              </a:spcBef>
              <a:spcAft>
                <a:spcPts val="0"/>
              </a:spcAft>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3000"/>
              </a:spcBef>
              <a:spcAft>
                <a:spcPts val="900"/>
              </a:spcAft>
              <a:buFontTx/>
              <a:buNone/>
              <a:defRPr sz="2200" b="1" kern="1200">
                <a:solidFill>
                  <a:schemeClr val="tx1"/>
                </a:solidFill>
                <a:latin typeface="+mn-lt"/>
                <a:ea typeface="+mn-ea"/>
                <a:cs typeface="+mn-cs"/>
              </a:defRPr>
            </a:lvl2pPr>
            <a:lvl3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nl-NL" sz="1400" b="1" i="1" u="none" strike="noStrike" kern="1200" cap="none" spc="0" normalizeH="0" baseline="0" noProof="0" dirty="0">
                <a:ln>
                  <a:noFill/>
                </a:ln>
                <a:solidFill>
                  <a:prstClr val="black"/>
                </a:solidFill>
                <a:effectLst/>
                <a:uLnTx/>
                <a:uFillTx/>
                <a:latin typeface="Calibri"/>
                <a:ea typeface="+mn-ea"/>
                <a:cs typeface="+mn-cs"/>
              </a:rPr>
              <a:t>Leg uit hoe je concept bijdraagt aan de doelstellingen van de Gemeente Eijsden-Margraten op het gebied van Kunst &amp; Cultuur (max. 100 woorden). </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nl-NL" sz="1400" i="1" u="none" strike="noStrike" kern="1200" cap="none" spc="0" normalizeH="0" baseline="0" noProof="0" dirty="0">
                <a:ln>
                  <a:noFill/>
                </a:ln>
                <a:solidFill>
                  <a:prstClr val="black"/>
                </a:solidFill>
                <a:effectLst/>
                <a:uLnTx/>
                <a:uFillTx/>
                <a:latin typeface="Calibri"/>
                <a:ea typeface="+mn-ea"/>
                <a:cs typeface="+mn-cs"/>
              </a:rPr>
              <a:t>NB: Je vindt de </a:t>
            </a:r>
            <a:r>
              <a:rPr kumimoji="0" lang="nl-NL" sz="1400" i="1" u="none" strike="noStrike" kern="1200" cap="none" spc="0" normalizeH="0" baseline="0" noProof="0">
                <a:ln>
                  <a:noFill/>
                </a:ln>
                <a:solidFill>
                  <a:prstClr val="black"/>
                </a:solidFill>
                <a:effectLst/>
                <a:uLnTx/>
                <a:uFillTx/>
                <a:latin typeface="Calibri"/>
                <a:ea typeface="+mn-ea"/>
                <a:cs typeface="+mn-cs"/>
              </a:rPr>
              <a:t>doelstellingen in </a:t>
            </a:r>
            <a:r>
              <a:rPr kumimoji="0" lang="nl-NL" sz="1400" i="1" u="none" strike="noStrike" kern="1200" cap="none" spc="0" normalizeH="0" baseline="0" noProof="0" dirty="0">
                <a:ln>
                  <a:noFill/>
                </a:ln>
                <a:solidFill>
                  <a:prstClr val="black"/>
                </a:solidFill>
                <a:effectLst/>
                <a:uLnTx/>
                <a:uFillTx/>
                <a:latin typeface="Calibri"/>
                <a:ea typeface="+mn-ea"/>
                <a:cs typeface="+mn-cs"/>
              </a:rPr>
              <a:t>de oproeptekst van de desbetreffende Open Call op het KIEM-platform. </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nl-NL" sz="1200" b="0" i="0" u="none" strike="noStrike" kern="1200" cap="none" spc="0" normalizeH="0" baseline="0" noProof="0" dirty="0" err="1">
                <a:ln>
                  <a:noFill/>
                </a:ln>
                <a:solidFill>
                  <a:srgbClr val="0091BE"/>
                </a:solidFill>
                <a:effectLst/>
                <a:uLnTx/>
                <a:uFillTx/>
                <a:latin typeface="Calibri"/>
                <a:ea typeface="+mn-ea"/>
                <a:cs typeface="+mn-cs"/>
              </a:rPr>
              <a:t>Lorem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ipsum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dolor</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sit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amet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consectetur</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adipiscing</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elit</a:t>
            </a:r>
            <a:r>
              <a:rPr kumimoji="0" lang="nl-NL" sz="1200" b="0" i="0" u="none" strike="noStrike" kern="1200" cap="none" spc="0" normalizeH="0" baseline="0" noProof="0" dirty="0">
                <a:ln>
                  <a:noFill/>
                </a:ln>
                <a:solidFill>
                  <a:srgbClr val="0091BE"/>
                </a:solidFill>
                <a:effectLst/>
                <a:uLnTx/>
                <a:uFillTx/>
                <a:latin typeface="Calibri"/>
                <a:ea typeface="+mn-ea"/>
                <a:cs typeface="+mn-cs"/>
              </a:rPr>
              <a:t>. Integer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nec</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odio</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Praesent</a:t>
            </a:r>
            <a:r>
              <a:rPr kumimoji="0" lang="nl-NL" sz="1200" b="0" i="0" u="none" strike="noStrike" kern="1200" cap="none" spc="0" normalizeH="0" baseline="0" noProof="0" dirty="0">
                <a:ln>
                  <a:noFill/>
                </a:ln>
                <a:solidFill>
                  <a:srgbClr val="0091BE"/>
                </a:solidFill>
                <a:effectLst/>
                <a:uLnTx/>
                <a:uFillTx/>
                <a:latin typeface="Calibri"/>
                <a:ea typeface="+mn-ea"/>
                <a:cs typeface="+mn-cs"/>
              </a:rPr>
              <a:t> libero.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Sed</a:t>
            </a:r>
            <a:r>
              <a:rPr kumimoji="0" lang="nl-NL" sz="1200" b="0" i="0" u="none" strike="noStrike" kern="1200" cap="none" spc="0" normalizeH="0" baseline="0" noProof="0" dirty="0">
                <a:ln>
                  <a:noFill/>
                </a:ln>
                <a:solidFill>
                  <a:srgbClr val="0091BE"/>
                </a:solidFill>
                <a:effectLst/>
                <a:uLnTx/>
                <a:uFillTx/>
                <a:latin typeface="Calibri"/>
                <a:ea typeface="+mn-ea"/>
                <a:cs typeface="+mn-cs"/>
              </a:rPr>
              <a:t> cursus ante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dapibus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diam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Sed</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nisi</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Nulla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quis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nibh</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elementum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imperdiet</a:t>
            </a:r>
            <a:r>
              <a:rPr kumimoji="0" lang="nl-NL" sz="1200" b="0" i="0" u="none" strike="noStrike" kern="1200" cap="none" spc="0" normalizeH="0" baseline="0" noProof="0" dirty="0">
                <a:ln>
                  <a:noFill/>
                </a:ln>
                <a:solidFill>
                  <a:srgbClr val="0091BE"/>
                </a:solidFill>
                <a:effectLst/>
                <a:uLnTx/>
                <a:uFillTx/>
                <a:latin typeface="Calibri"/>
                <a:ea typeface="+mn-ea"/>
                <a:cs typeface="+mn-cs"/>
              </a:rPr>
              <a:t>. Duis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sagittis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ipsum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Praesent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mauris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Fusce</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nec</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tellus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sed</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augue</a:t>
            </a:r>
            <a:r>
              <a:rPr kumimoji="0" lang="nl-NL" sz="1200" b="0" i="0" u="none" strike="noStrike" kern="1200" cap="none" spc="0" normalizeH="0" baseline="0" noProof="0" dirty="0">
                <a:ln>
                  <a:noFill/>
                </a:ln>
                <a:solidFill>
                  <a:srgbClr val="0091BE"/>
                </a:solidFill>
                <a:effectLst/>
                <a:uLnTx/>
                <a:uFillTx/>
                <a:latin typeface="Calibri"/>
                <a:ea typeface="+mn-ea"/>
                <a:cs typeface="+mn-cs"/>
              </a:rPr>
              <a:t> semper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porta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Mauris</a:t>
            </a:r>
            <a:r>
              <a:rPr kumimoji="0" lang="nl-NL" sz="1200" b="0" i="0" u="none" strike="noStrike" kern="1200" cap="none" spc="0" normalizeH="0" baseline="0" noProof="0" dirty="0">
                <a:ln>
                  <a:noFill/>
                </a:ln>
                <a:solidFill>
                  <a:srgbClr val="0091BE"/>
                </a:solidFill>
                <a:effectLst/>
                <a:uLnTx/>
                <a:uFillTx/>
                <a:latin typeface="Calibri"/>
                <a:ea typeface="+mn-ea"/>
                <a:cs typeface="+mn-cs"/>
              </a:rPr>
              <a:t> massa. Vestibulum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lacinia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arcu</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eget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nulla</a:t>
            </a:r>
            <a:r>
              <a:rPr kumimoji="0" lang="nl-NL" sz="1200" b="0" i="0" u="none" strike="noStrike" kern="1200" cap="none" spc="0" normalizeH="0" baseline="0" noProof="0" dirty="0">
                <a:ln>
                  <a:noFill/>
                </a:ln>
                <a:solidFill>
                  <a:srgbClr val="0091BE"/>
                </a:solidFill>
                <a:effectLst/>
                <a:uLnTx/>
                <a:uFillTx/>
                <a:latin typeface="Calibri"/>
                <a:ea typeface="+mn-ea"/>
                <a:cs typeface="+mn-cs"/>
              </a:rPr>
              <a:t>. Class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aptent</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taciti</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sociosqu</a:t>
            </a:r>
            <a:r>
              <a:rPr kumimoji="0" lang="nl-NL" sz="1200" b="0" i="0" u="none" strike="noStrike" kern="1200" cap="none" spc="0" normalizeH="0" baseline="0" noProof="0" dirty="0">
                <a:ln>
                  <a:noFill/>
                </a:ln>
                <a:solidFill>
                  <a:srgbClr val="0091BE"/>
                </a:solidFill>
                <a:effectLst/>
                <a:uLnTx/>
                <a:uFillTx/>
                <a:latin typeface="Calibri"/>
                <a:ea typeface="+mn-ea"/>
                <a:cs typeface="+mn-cs"/>
              </a:rPr>
              <a:t> ad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litora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torquent</a:t>
            </a:r>
            <a:r>
              <a:rPr kumimoji="0" lang="nl-NL" sz="1200" b="0" i="0" u="none" strike="noStrike" kern="1200" cap="none" spc="0" normalizeH="0" baseline="0" noProof="0" dirty="0">
                <a:ln>
                  <a:noFill/>
                </a:ln>
                <a:solidFill>
                  <a:srgbClr val="0091BE"/>
                </a:solidFill>
                <a:effectLst/>
                <a:uLnTx/>
                <a:uFillTx/>
                <a:latin typeface="Calibri"/>
                <a:ea typeface="+mn-ea"/>
                <a:cs typeface="+mn-cs"/>
              </a:rPr>
              <a:t> per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conubia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nostra</a:t>
            </a:r>
            <a:r>
              <a:rPr kumimoji="0" lang="nl-NL" sz="1200" b="0" i="0" u="none" strike="noStrike" kern="1200" cap="none" spc="0" normalizeH="0" baseline="0" noProof="0" dirty="0">
                <a:ln>
                  <a:noFill/>
                </a:ln>
                <a:solidFill>
                  <a:srgbClr val="0091BE"/>
                </a:solidFill>
                <a:effectLst/>
                <a:uLnTx/>
                <a:uFillTx/>
                <a:latin typeface="Calibri"/>
                <a:ea typeface="+mn-ea"/>
                <a:cs typeface="+mn-cs"/>
              </a:rPr>
              <a:t>, per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inceptos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himenaeos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Curabitur</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sodales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ligula</a:t>
            </a:r>
            <a:r>
              <a:rPr kumimoji="0" lang="nl-NL" sz="1200" b="0" i="0" u="none" strike="noStrike" kern="1200" cap="none" spc="0" normalizeH="0" baseline="0" noProof="0" dirty="0">
                <a:ln>
                  <a:noFill/>
                </a:ln>
                <a:solidFill>
                  <a:srgbClr val="0091BE"/>
                </a:solidFill>
                <a:effectLst/>
                <a:uLnTx/>
                <a:uFillTx/>
                <a:latin typeface="Calibri"/>
                <a:ea typeface="+mn-ea"/>
                <a:cs typeface="+mn-cs"/>
              </a:rPr>
              <a:t> in libero.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Sed</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dignissim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lacinia</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nunc</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Curabitur</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tortor</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Pellentesque</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nibh</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Aenean</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quam</a:t>
            </a:r>
            <a:r>
              <a:rPr kumimoji="0" lang="nl-NL" sz="1200" b="0" i="0" u="none" strike="noStrike" kern="1200" cap="none" spc="0" normalizeH="0" baseline="0" noProof="0" dirty="0">
                <a:ln>
                  <a:noFill/>
                </a:ln>
                <a:solidFill>
                  <a:srgbClr val="0091BE"/>
                </a:solidFill>
                <a:effectLst/>
                <a:uLnTx/>
                <a:uFillTx/>
                <a:latin typeface="Calibri"/>
                <a:ea typeface="+mn-ea"/>
                <a:cs typeface="+mn-cs"/>
              </a:rPr>
              <a:t>. In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scelerisque</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dolor</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Maecenas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mattis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Sed</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convallis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tristique</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sem</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Proin</a:t>
            </a:r>
            <a:r>
              <a:rPr kumimoji="0" lang="nl-NL" sz="1200" b="0" i="0" u="none" strike="noStrike" kern="1200" cap="none" spc="0" normalizeH="0" baseline="0" noProof="0" dirty="0">
                <a:ln>
                  <a:noFill/>
                </a:ln>
                <a:solidFill>
                  <a:srgbClr val="0091BE"/>
                </a:solidFill>
                <a:effectLst/>
                <a:uLnTx/>
                <a:uFillTx/>
                <a:latin typeface="Calibri"/>
                <a:ea typeface="+mn-ea"/>
                <a:cs typeface="+mn-cs"/>
              </a:rPr>
              <a:t> ut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ligula</a:t>
            </a:r>
            <a:r>
              <a:rPr kumimoji="0" lang="nl-NL" sz="1200" b="0" i="0" u="none" strike="noStrike" kern="1200" cap="none" spc="0" normalizeH="0" baseline="0" noProof="0" dirty="0">
                <a:ln>
                  <a:noFill/>
                </a:ln>
                <a:solidFill>
                  <a:srgbClr val="0091BE"/>
                </a:solidFill>
                <a:effectLst/>
                <a:uLnTx/>
                <a:uFillTx/>
                <a:latin typeface="Calibri"/>
                <a:ea typeface="+mn-ea"/>
                <a:cs typeface="+mn-cs"/>
              </a:rPr>
              <a:t> vel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nunc</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r>
              <a:rPr kumimoji="0" lang="nl-NL" sz="1200" b="0" i="0" u="none" strike="noStrike" kern="1200" cap="none" spc="0" normalizeH="0" baseline="0" noProof="0" dirty="0" err="1">
                <a:ln>
                  <a:noFill/>
                </a:ln>
                <a:solidFill>
                  <a:srgbClr val="0091BE"/>
                </a:solidFill>
                <a:effectLst/>
                <a:uLnTx/>
                <a:uFillTx/>
                <a:latin typeface="Calibri"/>
                <a:ea typeface="+mn-ea"/>
                <a:cs typeface="+mn-cs"/>
              </a:rPr>
              <a:t>eges</a:t>
            </a:r>
            <a:r>
              <a:rPr kumimoji="0" lang="nl-NL" sz="1200" b="0" i="0" u="none" strike="noStrike" kern="1200" cap="none" spc="0" normalizeH="0" baseline="0" noProof="0" dirty="0">
                <a:ln>
                  <a:noFill/>
                </a:ln>
                <a:solidFill>
                  <a:srgbClr val="0091BE"/>
                </a:solidFill>
                <a:effectLst/>
                <a:uLnTx/>
                <a:uFillTx/>
                <a:latin typeface="Calibri"/>
                <a:ea typeface="+mn-ea"/>
                <a:cs typeface="+mn-cs"/>
              </a:rPr>
              <a:t>. </a:t>
            </a:r>
          </a:p>
          <a:p>
            <a:endParaRPr lang="nl-NL" dirty="0"/>
          </a:p>
        </p:txBody>
      </p:sp>
    </p:spTree>
    <p:extLst>
      <p:ext uri="{BB962C8B-B14F-4D97-AF65-F5344CB8AC3E}">
        <p14:creationId xmlns:p14="http://schemas.microsoft.com/office/powerpoint/2010/main" val="242923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90B53-59CD-3DC9-754A-F8E0687012C4}"/>
              </a:ext>
            </a:extLst>
          </p:cNvPr>
          <p:cNvSpPr>
            <a:spLocks noGrp="1"/>
          </p:cNvSpPr>
          <p:nvPr>
            <p:ph type="title"/>
          </p:nvPr>
        </p:nvSpPr>
        <p:spPr>
          <a:xfrm>
            <a:off x="855864" y="397115"/>
            <a:ext cx="10253870" cy="673854"/>
          </a:xfrm>
        </p:spPr>
        <p:txBody>
          <a:bodyPr/>
          <a:lstStyle/>
          <a:p>
            <a:r>
              <a:rPr lang="nl-NL" dirty="0"/>
              <a:t>VUL HIER DE TITEL VAN JE CONCEPT IN</a:t>
            </a:r>
          </a:p>
        </p:txBody>
      </p:sp>
      <p:sp>
        <p:nvSpPr>
          <p:cNvPr id="3" name="Tijdelijke aanduiding voor inhoud 2">
            <a:extLst>
              <a:ext uri="{FF2B5EF4-FFF2-40B4-BE49-F238E27FC236}">
                <a16:creationId xmlns:a16="http://schemas.microsoft.com/office/drawing/2014/main" id="{7A45A6F0-43B0-52DF-0E32-804D5D2068C7}"/>
              </a:ext>
            </a:extLst>
          </p:cNvPr>
          <p:cNvSpPr>
            <a:spLocks noGrp="1"/>
          </p:cNvSpPr>
          <p:nvPr>
            <p:ph idx="1"/>
          </p:nvPr>
        </p:nvSpPr>
        <p:spPr>
          <a:xfrm>
            <a:off x="855868" y="1766961"/>
            <a:ext cx="5240132" cy="4356997"/>
          </a:xfrm>
        </p:spPr>
        <p:txBody>
          <a:bodyPr/>
          <a:lstStyle/>
          <a:p>
            <a:r>
              <a:rPr lang="nl-NL" b="1" dirty="0"/>
              <a:t>BEELDMATERIAAL</a:t>
            </a:r>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r>
              <a:rPr lang="nl-NL" sz="1400" b="1" i="1" dirty="0"/>
              <a:t>Vervang deze tekst door een onderschrift voor je afbeelding</a:t>
            </a:r>
          </a:p>
          <a:p>
            <a:endParaRPr lang="nl-NL" sz="1400" b="1" i="1" dirty="0"/>
          </a:p>
          <a:p>
            <a:endParaRPr lang="nl-NL" sz="1400" b="1" i="1" dirty="0"/>
          </a:p>
        </p:txBody>
      </p:sp>
      <p:sp>
        <p:nvSpPr>
          <p:cNvPr id="4" name="Titel 1">
            <a:extLst>
              <a:ext uri="{FF2B5EF4-FFF2-40B4-BE49-F238E27FC236}">
                <a16:creationId xmlns:a16="http://schemas.microsoft.com/office/drawing/2014/main" id="{AFFB8830-2980-E13A-C9BB-8B0D546CC542}"/>
              </a:ext>
            </a:extLst>
          </p:cNvPr>
          <p:cNvSpPr txBox="1">
            <a:spLocks/>
          </p:cNvSpPr>
          <p:nvPr/>
        </p:nvSpPr>
        <p:spPr>
          <a:xfrm>
            <a:off x="855864" y="1070969"/>
            <a:ext cx="10253870" cy="67385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nl-NL" sz="3200" b="0" dirty="0">
                <a:latin typeface="+mn-lt"/>
              </a:rPr>
              <a:t>VUL HIER JE NAAM IN</a:t>
            </a:r>
          </a:p>
        </p:txBody>
      </p:sp>
      <p:sp>
        <p:nvSpPr>
          <p:cNvPr id="7" name="Rechthoek 6">
            <a:extLst>
              <a:ext uri="{FF2B5EF4-FFF2-40B4-BE49-F238E27FC236}">
                <a16:creationId xmlns:a16="http://schemas.microsoft.com/office/drawing/2014/main" id="{DE5F794E-B543-973A-5C30-B01FF077C096}"/>
              </a:ext>
            </a:extLst>
          </p:cNvPr>
          <p:cNvSpPr/>
          <p:nvPr/>
        </p:nvSpPr>
        <p:spPr>
          <a:xfrm>
            <a:off x="855864" y="2448125"/>
            <a:ext cx="4570378" cy="279764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nl-NL" dirty="0"/>
              <a:t>Voeg hier een foto/schets in van je concept</a:t>
            </a:r>
          </a:p>
        </p:txBody>
      </p:sp>
      <p:sp>
        <p:nvSpPr>
          <p:cNvPr id="5" name="Tijdelijke aanduiding voor inhoud 2">
            <a:extLst>
              <a:ext uri="{FF2B5EF4-FFF2-40B4-BE49-F238E27FC236}">
                <a16:creationId xmlns:a16="http://schemas.microsoft.com/office/drawing/2014/main" id="{BF5C8DBA-59FF-4E48-145F-2051DE70E189}"/>
              </a:ext>
            </a:extLst>
          </p:cNvPr>
          <p:cNvSpPr txBox="1">
            <a:spLocks/>
          </p:cNvSpPr>
          <p:nvPr/>
        </p:nvSpPr>
        <p:spPr>
          <a:xfrm>
            <a:off x="6096000" y="1766961"/>
            <a:ext cx="5240132" cy="4356997"/>
          </a:xfrm>
          <a:prstGeom prst="rect">
            <a:avLst/>
          </a:prstGeom>
        </p:spPr>
        <p:txBody>
          <a:bodyPr vert="horz" lIns="91440" tIns="45720" rIns="91440" bIns="45720" rtlCol="0">
            <a:noAutofit/>
          </a:bodyPr>
          <a:lstStyle>
            <a:lvl1pPr marL="0" indent="0" algn="l" defTabSz="914400" rtl="0" eaLnBrk="1" latinLnBrk="0" hangingPunct="1">
              <a:lnSpc>
                <a:spcPct val="140000"/>
              </a:lnSpc>
              <a:spcBef>
                <a:spcPts val="0"/>
              </a:spcBef>
              <a:spcAft>
                <a:spcPts val="0"/>
              </a:spcAft>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3000"/>
              </a:spcBef>
              <a:spcAft>
                <a:spcPts val="900"/>
              </a:spcAft>
              <a:buFontTx/>
              <a:buNone/>
              <a:defRPr sz="2200" b="1" kern="1200">
                <a:solidFill>
                  <a:schemeClr val="tx1"/>
                </a:solidFill>
                <a:latin typeface="+mn-lt"/>
                <a:ea typeface="+mn-ea"/>
                <a:cs typeface="+mn-cs"/>
              </a:defRPr>
            </a:lvl2pPr>
            <a:lvl3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endParaRPr lang="nl-NL" b="1" dirty="0"/>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endParaRPr lang="nl-NL" sz="1400" b="1" i="1" dirty="0"/>
          </a:p>
          <a:p>
            <a:r>
              <a:rPr lang="nl-NL" sz="1400" b="1" i="1" dirty="0"/>
              <a:t>Vervang deze tekst door een onderschrift voor je afbeelding</a:t>
            </a:r>
          </a:p>
          <a:p>
            <a:endParaRPr lang="nl-NL" sz="1400" b="1" i="1" dirty="0"/>
          </a:p>
          <a:p>
            <a:endParaRPr lang="nl-NL" sz="1400" b="1" i="1" dirty="0"/>
          </a:p>
        </p:txBody>
      </p:sp>
      <p:sp>
        <p:nvSpPr>
          <p:cNvPr id="8" name="Rechthoek 7">
            <a:extLst>
              <a:ext uri="{FF2B5EF4-FFF2-40B4-BE49-F238E27FC236}">
                <a16:creationId xmlns:a16="http://schemas.microsoft.com/office/drawing/2014/main" id="{60A3928B-3E7F-3BA8-33A1-2AE49E7390DE}"/>
              </a:ext>
            </a:extLst>
          </p:cNvPr>
          <p:cNvSpPr/>
          <p:nvPr/>
        </p:nvSpPr>
        <p:spPr>
          <a:xfrm>
            <a:off x="6095996" y="2448125"/>
            <a:ext cx="4570378" cy="279764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nl-NL" dirty="0"/>
              <a:t>Voeg hier een tweede foto/schets in van je concept</a:t>
            </a:r>
          </a:p>
        </p:txBody>
      </p:sp>
    </p:spTree>
    <p:extLst>
      <p:ext uri="{BB962C8B-B14F-4D97-AF65-F5344CB8AC3E}">
        <p14:creationId xmlns:p14="http://schemas.microsoft.com/office/powerpoint/2010/main" val="3594387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90B53-59CD-3DC9-754A-F8E0687012C4}"/>
              </a:ext>
            </a:extLst>
          </p:cNvPr>
          <p:cNvSpPr>
            <a:spLocks noGrp="1"/>
          </p:cNvSpPr>
          <p:nvPr>
            <p:ph type="title"/>
          </p:nvPr>
        </p:nvSpPr>
        <p:spPr>
          <a:xfrm>
            <a:off x="855864" y="397115"/>
            <a:ext cx="10253870" cy="673854"/>
          </a:xfrm>
        </p:spPr>
        <p:txBody>
          <a:bodyPr/>
          <a:lstStyle/>
          <a:p>
            <a:r>
              <a:rPr lang="nl-NL" dirty="0"/>
              <a:t>VUL HIER DE TITEL VAN JE CONCEPT IN</a:t>
            </a:r>
          </a:p>
        </p:txBody>
      </p:sp>
      <p:sp>
        <p:nvSpPr>
          <p:cNvPr id="4" name="Titel 1">
            <a:extLst>
              <a:ext uri="{FF2B5EF4-FFF2-40B4-BE49-F238E27FC236}">
                <a16:creationId xmlns:a16="http://schemas.microsoft.com/office/drawing/2014/main" id="{AFFB8830-2980-E13A-C9BB-8B0D546CC542}"/>
              </a:ext>
            </a:extLst>
          </p:cNvPr>
          <p:cNvSpPr txBox="1">
            <a:spLocks/>
          </p:cNvSpPr>
          <p:nvPr/>
        </p:nvSpPr>
        <p:spPr>
          <a:xfrm>
            <a:off x="855864" y="1070969"/>
            <a:ext cx="10253870" cy="67385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nl-NL" sz="3200" b="0" dirty="0">
                <a:latin typeface="+mn-lt"/>
              </a:rPr>
              <a:t>VUL HIER JE NAAM IN</a:t>
            </a:r>
          </a:p>
        </p:txBody>
      </p:sp>
      <p:sp>
        <p:nvSpPr>
          <p:cNvPr id="6" name="Tijdelijke aanduiding voor inhoud 2">
            <a:extLst>
              <a:ext uri="{FF2B5EF4-FFF2-40B4-BE49-F238E27FC236}">
                <a16:creationId xmlns:a16="http://schemas.microsoft.com/office/drawing/2014/main" id="{1C3CE057-5AB7-A010-E205-5B1EA0F8668F}"/>
              </a:ext>
            </a:extLst>
          </p:cNvPr>
          <p:cNvSpPr txBox="1">
            <a:spLocks/>
          </p:cNvSpPr>
          <p:nvPr/>
        </p:nvSpPr>
        <p:spPr>
          <a:xfrm>
            <a:off x="855864" y="1863214"/>
            <a:ext cx="5240132" cy="2961449"/>
          </a:xfrm>
          <a:prstGeom prst="rect">
            <a:avLst/>
          </a:prstGeom>
        </p:spPr>
        <p:txBody>
          <a:bodyPr vert="horz" lIns="91440" tIns="45720" rIns="91440" bIns="45720" rtlCol="0">
            <a:noAutofit/>
          </a:bodyPr>
          <a:lstStyle>
            <a:lvl1pPr marL="0" indent="0" algn="l" defTabSz="914400" rtl="0" eaLnBrk="1" latinLnBrk="0" hangingPunct="1">
              <a:lnSpc>
                <a:spcPct val="140000"/>
              </a:lnSpc>
              <a:spcBef>
                <a:spcPts val="0"/>
              </a:spcBef>
              <a:spcAft>
                <a:spcPts val="0"/>
              </a:spcAft>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3000"/>
              </a:spcBef>
              <a:spcAft>
                <a:spcPts val="900"/>
              </a:spcAft>
              <a:buFontTx/>
              <a:buNone/>
              <a:defRPr sz="2200" b="1" kern="1200">
                <a:solidFill>
                  <a:schemeClr val="tx1"/>
                </a:solidFill>
                <a:latin typeface="+mn-lt"/>
                <a:ea typeface="+mn-ea"/>
                <a:cs typeface="+mn-cs"/>
              </a:defRPr>
            </a:lvl2pPr>
            <a:lvl3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nl-NL" b="1" dirty="0"/>
              <a:t>BEGROTING</a:t>
            </a:r>
          </a:p>
          <a:p>
            <a:r>
              <a:rPr lang="nl-NL" sz="1400" b="1" i="1" dirty="0"/>
              <a:t>Geef een indicatie van de verwachte kosten voor de uitvoering van je concept. Vul de vooraf ingevulde budgetposten in, evt. aangevuld met andere posten die op jouw project van toepassing zijn. </a:t>
            </a:r>
          </a:p>
          <a:p>
            <a:endParaRPr lang="nl-NL" sz="1400" b="1" i="1" dirty="0"/>
          </a:p>
          <a:p>
            <a:r>
              <a:rPr lang="nl-NL" sz="1400" b="1" i="1" dirty="0"/>
              <a:t>Let op: </a:t>
            </a:r>
            <a:r>
              <a:rPr lang="nl-NL" sz="1400" i="1" dirty="0"/>
              <a:t>alle bedragen moeten </a:t>
            </a:r>
            <a:r>
              <a:rPr lang="nl-NL" sz="1400" i="1" u="sng" dirty="0"/>
              <a:t>excl. BTW </a:t>
            </a:r>
            <a:r>
              <a:rPr lang="nl-NL" sz="1400" i="1" dirty="0"/>
              <a:t>zijn. </a:t>
            </a:r>
          </a:p>
          <a:p>
            <a:r>
              <a:rPr lang="nl-NL" sz="1400" i="1" dirty="0"/>
              <a:t>We werken met gesloten budgetten. Het totaalbedrag moet dus </a:t>
            </a:r>
            <a:r>
              <a:rPr lang="nl-NL" sz="1400" i="1" u="sng" dirty="0"/>
              <a:t>ALLE</a:t>
            </a:r>
            <a:r>
              <a:rPr lang="nl-NL" sz="1400" i="1" dirty="0"/>
              <a:t> kosten voor het project omvatten: onverwachte kosten kunnen niet achteraf gedeclareerd worden.</a:t>
            </a:r>
          </a:p>
          <a:p>
            <a:endParaRPr lang="nl-NL" sz="1400" i="1" dirty="0"/>
          </a:p>
          <a:p>
            <a:endParaRPr lang="nl-NL" sz="1400" b="1" i="1" dirty="0"/>
          </a:p>
        </p:txBody>
      </p:sp>
      <p:sp>
        <p:nvSpPr>
          <p:cNvPr id="9" name="Tijdelijke aanduiding voor inhoud 2">
            <a:extLst>
              <a:ext uri="{FF2B5EF4-FFF2-40B4-BE49-F238E27FC236}">
                <a16:creationId xmlns:a16="http://schemas.microsoft.com/office/drawing/2014/main" id="{B5F4E637-ABD6-7446-1612-FD4363D3FE7D}"/>
              </a:ext>
            </a:extLst>
          </p:cNvPr>
          <p:cNvSpPr txBox="1">
            <a:spLocks/>
          </p:cNvSpPr>
          <p:nvPr/>
        </p:nvSpPr>
        <p:spPr>
          <a:xfrm>
            <a:off x="7014411" y="1863213"/>
            <a:ext cx="4576006" cy="2588471"/>
          </a:xfrm>
          <a:prstGeom prst="rect">
            <a:avLst/>
          </a:prstGeom>
        </p:spPr>
        <p:txBody>
          <a:bodyPr vert="horz" lIns="91440" tIns="45720" rIns="91440" bIns="45720" rtlCol="0">
            <a:noAutofit/>
          </a:bodyPr>
          <a:lstStyle>
            <a:lvl1pPr marL="0" indent="0" algn="l" defTabSz="914400" rtl="0" eaLnBrk="1" latinLnBrk="0" hangingPunct="1">
              <a:lnSpc>
                <a:spcPct val="140000"/>
              </a:lnSpc>
              <a:spcBef>
                <a:spcPts val="0"/>
              </a:spcBef>
              <a:spcAft>
                <a:spcPts val="0"/>
              </a:spcAft>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3000"/>
              </a:spcBef>
              <a:spcAft>
                <a:spcPts val="900"/>
              </a:spcAft>
              <a:buFontTx/>
              <a:buNone/>
              <a:defRPr sz="2200" b="1" kern="1200">
                <a:solidFill>
                  <a:schemeClr val="tx1"/>
                </a:solidFill>
                <a:latin typeface="+mn-lt"/>
                <a:ea typeface="+mn-ea"/>
                <a:cs typeface="+mn-cs"/>
              </a:defRPr>
            </a:lvl2pPr>
            <a:lvl3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endParaRPr lang="nl-NL" sz="1400" b="1" i="1" dirty="0"/>
          </a:p>
          <a:p>
            <a:r>
              <a:rPr lang="nl-NL" sz="1400" dirty="0"/>
              <a:t>Materiaalkosten:		</a:t>
            </a:r>
            <a:r>
              <a:rPr lang="nl-NL" sz="1400" dirty="0">
                <a:solidFill>
                  <a:schemeClr val="accent3"/>
                </a:solidFill>
              </a:rPr>
              <a:t>€  ….</a:t>
            </a:r>
            <a:endParaRPr lang="nl-NL" sz="1400" b="1" dirty="0"/>
          </a:p>
          <a:p>
            <a:r>
              <a:rPr lang="nl-NL" sz="1400" dirty="0"/>
              <a:t>Honorarium: 		</a:t>
            </a:r>
            <a:r>
              <a:rPr lang="nl-NL" sz="1400" dirty="0">
                <a:solidFill>
                  <a:schemeClr val="accent3"/>
                </a:solidFill>
              </a:rPr>
              <a:t>€  ….</a:t>
            </a:r>
          </a:p>
          <a:p>
            <a:r>
              <a:rPr lang="nl-NL" sz="1400" b="1" dirty="0">
                <a:solidFill>
                  <a:schemeClr val="accent3"/>
                </a:solidFill>
              </a:rPr>
              <a:t>………………….:		</a:t>
            </a:r>
            <a:r>
              <a:rPr lang="nl-NL" sz="1400" dirty="0">
                <a:solidFill>
                  <a:schemeClr val="accent3"/>
                </a:solidFill>
              </a:rPr>
              <a:t>€  ….</a:t>
            </a:r>
          </a:p>
          <a:p>
            <a:r>
              <a:rPr lang="nl-NL" sz="1400" b="1" dirty="0">
                <a:solidFill>
                  <a:schemeClr val="accent3"/>
                </a:solidFill>
              </a:rPr>
              <a:t>………………….:		</a:t>
            </a:r>
            <a:r>
              <a:rPr lang="nl-NL" sz="1400" dirty="0">
                <a:solidFill>
                  <a:schemeClr val="accent3"/>
                </a:solidFill>
              </a:rPr>
              <a:t>€  ….</a:t>
            </a:r>
          </a:p>
          <a:p>
            <a:r>
              <a:rPr lang="nl-NL" sz="1400" b="1" dirty="0">
                <a:solidFill>
                  <a:schemeClr val="accent3"/>
                </a:solidFill>
              </a:rPr>
              <a:t>………………….:		</a:t>
            </a:r>
            <a:r>
              <a:rPr lang="nl-NL" sz="1400" dirty="0">
                <a:solidFill>
                  <a:schemeClr val="accent3"/>
                </a:solidFill>
              </a:rPr>
              <a:t>€  ….</a:t>
            </a:r>
          </a:p>
          <a:p>
            <a:endParaRPr lang="nl-NL" sz="1400" b="1" dirty="0"/>
          </a:p>
          <a:p>
            <a:r>
              <a:rPr lang="nl-NL" sz="1400" b="1" dirty="0"/>
              <a:t>TOTAAL:			</a:t>
            </a:r>
            <a:r>
              <a:rPr lang="nl-NL" sz="1400" b="1" dirty="0">
                <a:solidFill>
                  <a:schemeClr val="accent3"/>
                </a:solidFill>
              </a:rPr>
              <a:t>€  ….</a:t>
            </a:r>
            <a:endParaRPr lang="nl-NL" sz="1400" b="1" dirty="0"/>
          </a:p>
        </p:txBody>
      </p:sp>
    </p:spTree>
    <p:extLst>
      <p:ext uri="{BB962C8B-B14F-4D97-AF65-F5344CB8AC3E}">
        <p14:creationId xmlns:p14="http://schemas.microsoft.com/office/powerpoint/2010/main" val="274991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5D1F6-5AFD-B44F-D1F3-5C32C7EE41A9}"/>
              </a:ext>
            </a:extLst>
          </p:cNvPr>
          <p:cNvSpPr>
            <a:spLocks noGrp="1"/>
          </p:cNvSpPr>
          <p:nvPr>
            <p:ph type="title"/>
          </p:nvPr>
        </p:nvSpPr>
        <p:spPr/>
        <p:txBody>
          <a:bodyPr/>
          <a:lstStyle/>
          <a:p>
            <a:r>
              <a:rPr lang="nl-NL" dirty="0"/>
              <a:t>Checklist</a:t>
            </a:r>
          </a:p>
        </p:txBody>
      </p:sp>
      <p:sp>
        <p:nvSpPr>
          <p:cNvPr id="3" name="Tijdelijke aanduiding voor inhoud 2">
            <a:extLst>
              <a:ext uri="{FF2B5EF4-FFF2-40B4-BE49-F238E27FC236}">
                <a16:creationId xmlns:a16="http://schemas.microsoft.com/office/drawing/2014/main" id="{5433AE21-2259-DD2F-BD4C-EFE6ADA5B796}"/>
              </a:ext>
            </a:extLst>
          </p:cNvPr>
          <p:cNvSpPr>
            <a:spLocks noGrp="1"/>
          </p:cNvSpPr>
          <p:nvPr>
            <p:ph idx="1"/>
          </p:nvPr>
        </p:nvSpPr>
        <p:spPr>
          <a:xfrm>
            <a:off x="855868" y="1766961"/>
            <a:ext cx="5131573" cy="4453365"/>
          </a:xfrm>
        </p:spPr>
        <p:txBody>
          <a:bodyPr/>
          <a:lstStyle/>
          <a:p>
            <a:r>
              <a:rPr lang="nl-NL" sz="1600" dirty="0"/>
              <a:t>PERSOONLIJKE INFORMATIE</a:t>
            </a:r>
          </a:p>
          <a:p>
            <a:pPr marL="285750" indent="-285750">
              <a:buFontTx/>
              <a:buChar char="-"/>
            </a:pPr>
            <a:r>
              <a:rPr lang="nl-NL" sz="1400" dirty="0"/>
              <a:t>Staan je naam en de titel van je concept op alle drie de ingevulde pagina’s?</a:t>
            </a:r>
          </a:p>
          <a:p>
            <a:pPr marL="285750" indent="-285750">
              <a:buFontTx/>
              <a:buChar char="-"/>
            </a:pPr>
            <a:r>
              <a:rPr lang="nl-NL" sz="1400" dirty="0"/>
              <a:t>Heb je je persoonlijke gegevens </a:t>
            </a:r>
            <a:r>
              <a:rPr lang="nl-NL" sz="1400" b="1" dirty="0"/>
              <a:t>volledig</a:t>
            </a:r>
            <a:r>
              <a:rPr lang="nl-NL" sz="1400" dirty="0"/>
              <a:t> ingevuld?</a:t>
            </a:r>
          </a:p>
          <a:p>
            <a:pPr marL="285750" indent="-285750">
              <a:buFontTx/>
              <a:buChar char="-"/>
            </a:pPr>
            <a:r>
              <a:rPr lang="nl-NL" sz="1400" dirty="0"/>
              <a:t>Heb je je opleidingen en max. 3 voorbeelden van je relevante ervaring ingevuld?</a:t>
            </a:r>
          </a:p>
          <a:p>
            <a:pPr marL="285750" indent="-285750">
              <a:buFontTx/>
              <a:buChar char="-"/>
            </a:pPr>
            <a:r>
              <a:rPr lang="nl-NL" sz="1400" dirty="0"/>
              <a:t>Heb je de korte omschrijving van je bio ingevuld?</a:t>
            </a:r>
          </a:p>
          <a:p>
            <a:pPr marL="285750" indent="-285750">
              <a:buFontTx/>
              <a:buChar char="-"/>
            </a:pPr>
            <a:endParaRPr lang="nl-NL" sz="1400" dirty="0"/>
          </a:p>
          <a:p>
            <a:r>
              <a:rPr lang="nl-NL" sz="1600" dirty="0"/>
              <a:t>CONCEPT EN BEELD</a:t>
            </a:r>
          </a:p>
          <a:p>
            <a:pPr marL="285750" indent="-285750">
              <a:buFontTx/>
              <a:buChar char="-"/>
            </a:pPr>
            <a:r>
              <a:rPr lang="nl-NL" sz="1400" dirty="0"/>
              <a:t>Heb je alle gevraagde teksten m.b.t. het concept op pagina 2 ingevuld?</a:t>
            </a:r>
          </a:p>
          <a:p>
            <a:pPr marL="285750" indent="-285750">
              <a:buFontTx/>
              <a:buChar char="-"/>
            </a:pPr>
            <a:r>
              <a:rPr lang="nl-NL" sz="1400" dirty="0"/>
              <a:t>Heb je </a:t>
            </a:r>
            <a:r>
              <a:rPr lang="nl-NL" sz="1400" b="1" dirty="0"/>
              <a:t>minimaal 1 afbeelding </a:t>
            </a:r>
            <a:r>
              <a:rPr lang="nl-NL" sz="1400" dirty="0"/>
              <a:t>van je concept bijgevoegd?</a:t>
            </a:r>
          </a:p>
          <a:p>
            <a:pPr marL="285750" indent="-285750">
              <a:buFontTx/>
              <a:buChar char="-"/>
            </a:pPr>
            <a:endParaRPr lang="nl-NL" sz="1400" dirty="0"/>
          </a:p>
          <a:p>
            <a:r>
              <a:rPr lang="nl-NL" sz="1600" dirty="0"/>
              <a:t>BEGROTING</a:t>
            </a:r>
          </a:p>
          <a:p>
            <a:pPr marL="285750" indent="-285750">
              <a:buFontTx/>
              <a:buChar char="-"/>
            </a:pPr>
            <a:r>
              <a:rPr lang="nl-NL" sz="1400" dirty="0"/>
              <a:t>Heb je alle begrotingsposten ingevuld en correct opgeteld?</a:t>
            </a:r>
          </a:p>
          <a:p>
            <a:pPr marL="285750" indent="-285750">
              <a:buFontTx/>
              <a:buChar char="-"/>
            </a:pPr>
            <a:endParaRPr lang="nl-NL" dirty="0"/>
          </a:p>
          <a:p>
            <a:pPr marL="285750" indent="-285750">
              <a:buFontTx/>
              <a:buChar char="-"/>
            </a:pPr>
            <a:endParaRPr lang="nl-NL" dirty="0"/>
          </a:p>
          <a:p>
            <a:endParaRPr lang="nl-NL" dirty="0"/>
          </a:p>
          <a:p>
            <a:endParaRPr lang="nl-NL" dirty="0"/>
          </a:p>
        </p:txBody>
      </p:sp>
      <p:sp>
        <p:nvSpPr>
          <p:cNvPr id="4" name="Tijdelijke aanduiding voor inhoud 2">
            <a:extLst>
              <a:ext uri="{FF2B5EF4-FFF2-40B4-BE49-F238E27FC236}">
                <a16:creationId xmlns:a16="http://schemas.microsoft.com/office/drawing/2014/main" id="{2C7E8A8E-57C6-346F-E558-88FB651310AC}"/>
              </a:ext>
            </a:extLst>
          </p:cNvPr>
          <p:cNvSpPr txBox="1">
            <a:spLocks/>
          </p:cNvSpPr>
          <p:nvPr/>
        </p:nvSpPr>
        <p:spPr>
          <a:xfrm>
            <a:off x="6204561" y="1757314"/>
            <a:ext cx="5131573" cy="4356997"/>
          </a:xfrm>
          <a:prstGeom prst="rect">
            <a:avLst/>
          </a:prstGeom>
        </p:spPr>
        <p:txBody>
          <a:bodyPr vert="horz" lIns="91440" tIns="45720" rIns="91440" bIns="45720" rtlCol="0">
            <a:noAutofit/>
          </a:bodyPr>
          <a:lstStyle>
            <a:lvl1pPr marL="0" indent="0" algn="l" defTabSz="914400" rtl="0" eaLnBrk="1" latinLnBrk="0" hangingPunct="1">
              <a:lnSpc>
                <a:spcPct val="140000"/>
              </a:lnSpc>
              <a:spcBef>
                <a:spcPts val="0"/>
              </a:spcBef>
              <a:spcAft>
                <a:spcPts val="0"/>
              </a:spcAft>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3000"/>
              </a:spcBef>
              <a:spcAft>
                <a:spcPts val="900"/>
              </a:spcAft>
              <a:buFontTx/>
              <a:buNone/>
              <a:defRPr sz="2200" b="1" kern="1200">
                <a:solidFill>
                  <a:schemeClr val="tx1"/>
                </a:solidFill>
                <a:latin typeface="+mn-lt"/>
                <a:ea typeface="+mn-ea"/>
                <a:cs typeface="+mn-cs"/>
              </a:defRPr>
            </a:lvl2pPr>
            <a:lvl3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5" name="Tijdelijke aanduiding voor inhoud 2">
            <a:extLst>
              <a:ext uri="{FF2B5EF4-FFF2-40B4-BE49-F238E27FC236}">
                <a16:creationId xmlns:a16="http://schemas.microsoft.com/office/drawing/2014/main" id="{DE4A7DFC-E0EA-FD68-41D1-B0FDD607E61C}"/>
              </a:ext>
            </a:extLst>
          </p:cNvPr>
          <p:cNvSpPr txBox="1">
            <a:spLocks/>
          </p:cNvSpPr>
          <p:nvPr/>
        </p:nvSpPr>
        <p:spPr>
          <a:xfrm>
            <a:off x="6096000" y="1757313"/>
            <a:ext cx="5131573" cy="4356997"/>
          </a:xfrm>
          <a:prstGeom prst="rect">
            <a:avLst/>
          </a:prstGeom>
        </p:spPr>
        <p:txBody>
          <a:bodyPr vert="horz" lIns="91440" tIns="45720" rIns="91440" bIns="45720" rtlCol="0">
            <a:noAutofit/>
          </a:bodyPr>
          <a:lstStyle>
            <a:lvl1pPr marL="0" indent="0" algn="l" defTabSz="914400" rtl="0" eaLnBrk="1" latinLnBrk="0" hangingPunct="1">
              <a:lnSpc>
                <a:spcPct val="140000"/>
              </a:lnSpc>
              <a:spcBef>
                <a:spcPts val="0"/>
              </a:spcBef>
              <a:spcAft>
                <a:spcPts val="0"/>
              </a:spcAft>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3000"/>
              </a:spcBef>
              <a:spcAft>
                <a:spcPts val="900"/>
              </a:spcAft>
              <a:buFontTx/>
              <a:buNone/>
              <a:defRPr sz="2200" b="1" kern="1200">
                <a:solidFill>
                  <a:schemeClr val="tx1"/>
                </a:solidFill>
                <a:latin typeface="+mn-lt"/>
                <a:ea typeface="+mn-ea"/>
                <a:cs typeface="+mn-cs"/>
              </a:defRPr>
            </a:lvl2pPr>
            <a:lvl3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0" indent="-1800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nl-NL" sz="1600" dirty="0"/>
              <a:t>INDIENEN</a:t>
            </a:r>
          </a:p>
          <a:p>
            <a:pPr marL="285750" indent="-285750">
              <a:buFontTx/>
              <a:buChar char="-"/>
            </a:pPr>
            <a:r>
              <a:rPr lang="nl-NL" sz="1400" dirty="0"/>
              <a:t>Heb je het invulformat geëxporteerd naar PDF of opgeslagen als PDF?</a:t>
            </a:r>
          </a:p>
          <a:p>
            <a:pPr marL="285750" indent="-285750">
              <a:buFontTx/>
              <a:buChar char="-"/>
            </a:pPr>
            <a:r>
              <a:rPr lang="nl-NL" sz="1400" dirty="0"/>
              <a:t>Heb je het </a:t>
            </a:r>
            <a:r>
              <a:rPr lang="nl-NL" sz="1400" dirty="0" err="1"/>
              <a:t>PDF-bestand</a:t>
            </a:r>
            <a:r>
              <a:rPr lang="nl-NL" sz="1400" dirty="0"/>
              <a:t> opgeslagen onder de bestandsnaam </a:t>
            </a:r>
            <a:r>
              <a:rPr lang="nl-NL" sz="1400" b="1" dirty="0" err="1"/>
              <a:t>Jouwnaam_Naamvandeopencall</a:t>
            </a:r>
            <a:r>
              <a:rPr lang="nl-NL" sz="1400" b="1" dirty="0"/>
              <a:t>?</a:t>
            </a:r>
          </a:p>
          <a:p>
            <a:pPr marL="285750" indent="-285750">
              <a:buFontTx/>
              <a:buChar char="-"/>
            </a:pPr>
            <a:r>
              <a:rPr lang="nl-NL" sz="1400" dirty="0"/>
              <a:t>Heb je je inzending vóór de deadline gemaild naar </a:t>
            </a:r>
            <a:r>
              <a:rPr lang="nl-NL" sz="1400" dirty="0">
                <a:hlinkClick r:id="rId2"/>
              </a:rPr>
              <a:t>kunstencultuur@eijsden-margraten.nl</a:t>
            </a:r>
            <a:r>
              <a:rPr lang="nl-NL" sz="1400" dirty="0"/>
              <a:t>?</a:t>
            </a:r>
          </a:p>
          <a:p>
            <a:pPr marL="285750" indent="-285750">
              <a:buFontTx/>
              <a:buChar char="-"/>
            </a:pPr>
            <a:endParaRPr lang="nl-NL" sz="1400" dirty="0"/>
          </a:p>
          <a:p>
            <a:r>
              <a:rPr lang="nl-NL" sz="1600" dirty="0"/>
              <a:t>VRAGEN</a:t>
            </a:r>
          </a:p>
          <a:p>
            <a:r>
              <a:rPr lang="nl-NL" sz="1400" dirty="0"/>
              <a:t>Is er toch nog iets niet duidelijk? Mail je vraag naar </a:t>
            </a:r>
            <a:r>
              <a:rPr lang="nl-NL" sz="1400" dirty="0">
                <a:hlinkClick r:id="rId2"/>
              </a:rPr>
              <a:t>kunstencultuur@eijsden-margraten.nl</a:t>
            </a:r>
            <a:r>
              <a:rPr lang="nl-NL" sz="1400" dirty="0"/>
              <a:t>, dan bellen of mailen wij jou zo spoedig mogelijk terug. </a:t>
            </a:r>
          </a:p>
          <a:p>
            <a:pPr marL="285750" indent="-285750">
              <a:buFontTx/>
              <a:buChar char="-"/>
            </a:pPr>
            <a:endParaRPr lang="nl-NL" dirty="0"/>
          </a:p>
          <a:p>
            <a:pPr marL="285750" indent="-285750">
              <a:buFontTx/>
              <a:buChar char="-"/>
            </a:pPr>
            <a:endParaRPr lang="nl-NL" dirty="0"/>
          </a:p>
          <a:p>
            <a:endParaRPr lang="nl-NL" dirty="0"/>
          </a:p>
          <a:p>
            <a:endParaRPr lang="nl-NL" dirty="0"/>
          </a:p>
        </p:txBody>
      </p:sp>
    </p:spTree>
    <p:extLst>
      <p:ext uri="{BB962C8B-B14F-4D97-AF65-F5344CB8AC3E}">
        <p14:creationId xmlns:p14="http://schemas.microsoft.com/office/powerpoint/2010/main" val="233402438"/>
      </p:ext>
    </p:extLst>
  </p:cSld>
  <p:clrMapOvr>
    <a:masterClrMapping/>
  </p:clrMapOvr>
</p:sld>
</file>

<file path=ppt/theme/theme1.xml><?xml version="1.0" encoding="utf-8"?>
<a:theme xmlns:a="http://schemas.openxmlformats.org/drawingml/2006/main" name="Kantoorthema">
  <a:themeElements>
    <a:clrScheme name="EijsdenMargraten">
      <a:dk1>
        <a:sysClr val="windowText" lastClr="000000"/>
      </a:dk1>
      <a:lt1>
        <a:sysClr val="window" lastClr="FFFFFF"/>
      </a:lt1>
      <a:dk2>
        <a:srgbClr val="5F5F5F"/>
      </a:dk2>
      <a:lt2>
        <a:srgbClr val="DADADA"/>
      </a:lt2>
      <a:accent1>
        <a:srgbClr val="CE0342"/>
      </a:accent1>
      <a:accent2>
        <a:srgbClr val="E38B00"/>
      </a:accent2>
      <a:accent3>
        <a:srgbClr val="0091BE"/>
      </a:accent3>
      <a:accent4>
        <a:srgbClr val="8AAE1A"/>
      </a:accent4>
      <a:accent5>
        <a:srgbClr val="FFC14A"/>
      </a:accent5>
      <a:accent6>
        <a:srgbClr val="792198"/>
      </a:accent6>
      <a:hlink>
        <a:srgbClr val="CE0342"/>
      </a:hlink>
      <a:folHlink>
        <a:srgbClr val="000000"/>
      </a:folHlink>
    </a:clrScheme>
    <a:fontScheme name="EijsdenMargate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jsdenMargraten1.potx" id="{FB70A952-5EB7-41D2-912A-8AA3824BFEAE}" vid="{61BAADFF-596D-4DC7-B151-5DB66CFAF5B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PowerPoint_EijsdenMargraten _variant4</Template>
  <TotalTime>437</TotalTime>
  <Words>1046</Words>
  <Application>Microsoft Office PowerPoint</Application>
  <PresentationFormat>Breedbeeld</PresentationFormat>
  <Paragraphs>127</Paragraphs>
  <Slides>8</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Arial</vt:lpstr>
      <vt:lpstr>Calibri</vt:lpstr>
      <vt:lpstr>Kantoorthema</vt:lpstr>
      <vt:lpstr>INVULFORMAT  OPEN CALLS</vt:lpstr>
      <vt:lpstr>Hoe werkt het invulformat?</vt:lpstr>
      <vt:lpstr>VUL HIER DE TITEL VAN JE CONCEPT IN</vt:lpstr>
      <vt:lpstr>VUL HIER DE TITEL VAN JE CONCEPT IN</vt:lpstr>
      <vt:lpstr>VUL HIER DE TITEL VAN JE CONCEPT IN</vt:lpstr>
      <vt:lpstr>VUL HIER DE TITEL VAN JE CONCEPT IN</vt:lpstr>
      <vt:lpstr>VUL HIER DE TITEL VAN JE CONCEPT IN</vt:lpstr>
      <vt:lpstr>Checklist</vt:lpstr>
    </vt:vector>
  </TitlesOfParts>
  <Company>Gemeente Eijsden-Margraten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Daniëlle Pluijmen</dc:creator>
  <cp:lastModifiedBy>Abby Lümpens</cp:lastModifiedBy>
  <cp:revision>25</cp:revision>
  <dcterms:created xsi:type="dcterms:W3CDTF">2024-06-03T07:35:33Z</dcterms:created>
  <dcterms:modified xsi:type="dcterms:W3CDTF">2025-04-09T12:32:30Z</dcterms:modified>
</cp:coreProperties>
</file>